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3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3ED406-27E2-4CDE-B756-AEA3F670A3CA}" v="54" dt="2024-09-02T14:57:39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 Machura (Staff)" userId="3a9dfd97-83f7-49b2-b31f-b88ec0c5fac0" providerId="ADAL" clId="{763ED406-27E2-4CDE-B756-AEA3F670A3CA}"/>
    <pc:docChg chg="undo custSel addSld modSld">
      <pc:chgData name="Stefan Machura (Staff)" userId="3a9dfd97-83f7-49b2-b31f-b88ec0c5fac0" providerId="ADAL" clId="{763ED406-27E2-4CDE-B756-AEA3F670A3CA}" dt="2024-09-02T15:02:16.735" v="1275" actId="20577"/>
      <pc:docMkLst>
        <pc:docMk/>
      </pc:docMkLst>
      <pc:sldChg chg="modSp mod">
        <pc:chgData name="Stefan Machura (Staff)" userId="3a9dfd97-83f7-49b2-b31f-b88ec0c5fac0" providerId="ADAL" clId="{763ED406-27E2-4CDE-B756-AEA3F670A3CA}" dt="2024-09-01T08:41:57.275" v="561" actId="1076"/>
        <pc:sldMkLst>
          <pc:docMk/>
          <pc:sldMk cId="3312435603" sldId="256"/>
        </pc:sldMkLst>
        <pc:spChg chg="mod">
          <ac:chgData name="Stefan Machura (Staff)" userId="3a9dfd97-83f7-49b2-b31f-b88ec0c5fac0" providerId="ADAL" clId="{763ED406-27E2-4CDE-B756-AEA3F670A3CA}" dt="2024-09-01T08:41:50.351" v="560" actId="14100"/>
          <ac:spMkLst>
            <pc:docMk/>
            <pc:sldMk cId="3312435603" sldId="256"/>
            <ac:spMk id="2" creationId="{2778E335-519F-EC0B-8416-EB4DCE06A6F5}"/>
          </ac:spMkLst>
        </pc:spChg>
        <pc:spChg chg="mod">
          <ac:chgData name="Stefan Machura (Staff)" userId="3a9dfd97-83f7-49b2-b31f-b88ec0c5fac0" providerId="ADAL" clId="{763ED406-27E2-4CDE-B756-AEA3F670A3CA}" dt="2024-09-01T08:41:57.275" v="561" actId="1076"/>
          <ac:spMkLst>
            <pc:docMk/>
            <pc:sldMk cId="3312435603" sldId="256"/>
            <ac:spMk id="3" creationId="{BBA34E55-37B3-F7FE-3866-68F942502F80}"/>
          </ac:spMkLst>
        </pc:spChg>
      </pc:sldChg>
      <pc:sldChg chg="modSp mod">
        <pc:chgData name="Stefan Machura (Staff)" userId="3a9dfd97-83f7-49b2-b31f-b88ec0c5fac0" providerId="ADAL" clId="{763ED406-27E2-4CDE-B756-AEA3F670A3CA}" dt="2024-09-01T08:43:38.493" v="574" actId="114"/>
        <pc:sldMkLst>
          <pc:docMk/>
          <pc:sldMk cId="1226819756" sldId="257"/>
        </pc:sldMkLst>
        <pc:spChg chg="mod">
          <ac:chgData name="Stefan Machura (Staff)" userId="3a9dfd97-83f7-49b2-b31f-b88ec0c5fac0" providerId="ADAL" clId="{763ED406-27E2-4CDE-B756-AEA3F670A3CA}" dt="2024-09-01T08:43:38.493" v="574" actId="114"/>
          <ac:spMkLst>
            <pc:docMk/>
            <pc:sldMk cId="1226819756" sldId="257"/>
            <ac:spMk id="3" creationId="{DBCFCF8D-C42D-21D4-0C82-CD8B9D37D624}"/>
          </ac:spMkLst>
        </pc:spChg>
      </pc:sldChg>
      <pc:sldChg chg="modSp mod">
        <pc:chgData name="Stefan Machura (Staff)" userId="3a9dfd97-83f7-49b2-b31f-b88ec0c5fac0" providerId="ADAL" clId="{763ED406-27E2-4CDE-B756-AEA3F670A3CA}" dt="2024-09-02T15:02:16.735" v="1275" actId="20577"/>
        <pc:sldMkLst>
          <pc:docMk/>
          <pc:sldMk cId="1474720431" sldId="258"/>
        </pc:sldMkLst>
        <pc:spChg chg="mod">
          <ac:chgData name="Stefan Machura (Staff)" userId="3a9dfd97-83f7-49b2-b31f-b88ec0c5fac0" providerId="ADAL" clId="{763ED406-27E2-4CDE-B756-AEA3F670A3CA}" dt="2024-09-02T15:02:16.735" v="1275" actId="20577"/>
          <ac:spMkLst>
            <pc:docMk/>
            <pc:sldMk cId="1474720431" sldId="258"/>
            <ac:spMk id="3" creationId="{DD9D66CD-FC08-8D86-61F1-C6C636547DA1}"/>
          </ac:spMkLst>
        </pc:spChg>
      </pc:sldChg>
      <pc:sldChg chg="addSp delSp modSp mod setBg setClrOvrMap">
        <pc:chgData name="Stefan Machura (Staff)" userId="3a9dfd97-83f7-49b2-b31f-b88ec0c5fac0" providerId="ADAL" clId="{763ED406-27E2-4CDE-B756-AEA3F670A3CA}" dt="2024-09-01T08:48:15.151" v="629" actId="20577"/>
        <pc:sldMkLst>
          <pc:docMk/>
          <pc:sldMk cId="3586213607" sldId="259"/>
        </pc:sldMkLst>
        <pc:spChg chg="mod">
          <ac:chgData name="Stefan Machura (Staff)" userId="3a9dfd97-83f7-49b2-b31f-b88ec0c5fac0" providerId="ADAL" clId="{763ED406-27E2-4CDE-B756-AEA3F670A3CA}" dt="2024-08-31T18:07:29.604" v="253" actId="26606"/>
          <ac:spMkLst>
            <pc:docMk/>
            <pc:sldMk cId="3586213607" sldId="259"/>
            <ac:spMk id="2" creationId="{6B84A84D-835C-5B58-B6AB-D7080FE986B0}"/>
          </ac:spMkLst>
        </pc:spChg>
        <pc:spChg chg="mod ord">
          <ac:chgData name="Stefan Machura (Staff)" userId="3a9dfd97-83f7-49b2-b31f-b88ec0c5fac0" providerId="ADAL" clId="{763ED406-27E2-4CDE-B756-AEA3F670A3CA}" dt="2024-09-01T08:48:15.151" v="629" actId="20577"/>
          <ac:spMkLst>
            <pc:docMk/>
            <pc:sldMk cId="3586213607" sldId="259"/>
            <ac:spMk id="3" creationId="{8863093C-63EE-64F7-1441-247D83397FBE}"/>
          </ac:spMkLst>
        </pc:spChg>
        <pc:spChg chg="add del">
          <ac:chgData name="Stefan Machura (Staff)" userId="3a9dfd97-83f7-49b2-b31f-b88ec0c5fac0" providerId="ADAL" clId="{763ED406-27E2-4CDE-B756-AEA3F670A3CA}" dt="2024-08-31T18:07:10.946" v="248" actId="26606"/>
          <ac:spMkLst>
            <pc:docMk/>
            <pc:sldMk cId="3586213607" sldId="259"/>
            <ac:spMk id="10" creationId="{0E3596DD-156A-473E-9BB3-C6A29F7574E9}"/>
          </ac:spMkLst>
        </pc:spChg>
        <pc:spChg chg="add del">
          <ac:chgData name="Stefan Machura (Staff)" userId="3a9dfd97-83f7-49b2-b31f-b88ec0c5fac0" providerId="ADAL" clId="{763ED406-27E2-4CDE-B756-AEA3F670A3CA}" dt="2024-08-31T18:07:10.946" v="248" actId="26606"/>
          <ac:spMkLst>
            <pc:docMk/>
            <pc:sldMk cId="3586213607" sldId="259"/>
            <ac:spMk id="12" creationId="{2C46C4D6-C474-4E92-B52E-944C1118F7B6}"/>
          </ac:spMkLst>
        </pc:spChg>
        <pc:spChg chg="add del">
          <ac:chgData name="Stefan Machura (Staff)" userId="3a9dfd97-83f7-49b2-b31f-b88ec0c5fac0" providerId="ADAL" clId="{763ED406-27E2-4CDE-B756-AEA3F670A3CA}" dt="2024-08-31T18:07:18.007" v="250" actId="26606"/>
          <ac:spMkLst>
            <pc:docMk/>
            <pc:sldMk cId="3586213607" sldId="259"/>
            <ac:spMk id="14" creationId="{94C5663A-0CE3-4AEE-B47E-FB68D9EBFE1A}"/>
          </ac:spMkLst>
        </pc:spChg>
        <pc:spChg chg="add del">
          <ac:chgData name="Stefan Machura (Staff)" userId="3a9dfd97-83f7-49b2-b31f-b88ec0c5fac0" providerId="ADAL" clId="{763ED406-27E2-4CDE-B756-AEA3F670A3CA}" dt="2024-08-31T18:07:29.602" v="252" actId="26606"/>
          <ac:spMkLst>
            <pc:docMk/>
            <pc:sldMk cId="3586213607" sldId="259"/>
            <ac:spMk id="16" creationId="{0E3596DD-156A-473E-9BB3-C6A29F7574E9}"/>
          </ac:spMkLst>
        </pc:spChg>
        <pc:spChg chg="add del">
          <ac:chgData name="Stefan Machura (Staff)" userId="3a9dfd97-83f7-49b2-b31f-b88ec0c5fac0" providerId="ADAL" clId="{763ED406-27E2-4CDE-B756-AEA3F670A3CA}" dt="2024-08-31T18:07:29.602" v="252" actId="26606"/>
          <ac:spMkLst>
            <pc:docMk/>
            <pc:sldMk cId="3586213607" sldId="259"/>
            <ac:spMk id="17" creationId="{2C46C4D6-C474-4E92-B52E-944C1118F7B6}"/>
          </ac:spMkLst>
        </pc:spChg>
        <pc:spChg chg="add">
          <ac:chgData name="Stefan Machura (Staff)" userId="3a9dfd97-83f7-49b2-b31f-b88ec0c5fac0" providerId="ADAL" clId="{763ED406-27E2-4CDE-B756-AEA3F670A3CA}" dt="2024-08-31T18:07:29.604" v="253" actId="26606"/>
          <ac:spMkLst>
            <pc:docMk/>
            <pc:sldMk cId="3586213607" sldId="259"/>
            <ac:spMk id="19" creationId="{85F55C16-BC21-49EF-A4FF-C3155BB93BD3}"/>
          </ac:spMkLst>
        </pc:spChg>
        <pc:spChg chg="add">
          <ac:chgData name="Stefan Machura (Staff)" userId="3a9dfd97-83f7-49b2-b31f-b88ec0c5fac0" providerId="ADAL" clId="{763ED406-27E2-4CDE-B756-AEA3F670A3CA}" dt="2024-08-31T18:07:29.604" v="253" actId="26606"/>
          <ac:spMkLst>
            <pc:docMk/>
            <pc:sldMk cId="3586213607" sldId="259"/>
            <ac:spMk id="20" creationId="{0C5F069E-AFE6-4825-8945-46F2918A5019}"/>
          </ac:spMkLst>
        </pc:spChg>
        <pc:picChg chg="add mod">
          <ac:chgData name="Stefan Machura (Staff)" userId="3a9dfd97-83f7-49b2-b31f-b88ec0c5fac0" providerId="ADAL" clId="{763ED406-27E2-4CDE-B756-AEA3F670A3CA}" dt="2024-08-31T18:07:29.604" v="253" actId="26606"/>
          <ac:picMkLst>
            <pc:docMk/>
            <pc:sldMk cId="3586213607" sldId="259"/>
            <ac:picMk id="5" creationId="{90AD5C77-FDE3-3237-ECB5-DA6FB1557A2E}"/>
          </ac:picMkLst>
        </pc:picChg>
      </pc:sldChg>
      <pc:sldChg chg="addSp delSp modSp mod setBg">
        <pc:chgData name="Stefan Machura (Staff)" userId="3a9dfd97-83f7-49b2-b31f-b88ec0c5fac0" providerId="ADAL" clId="{763ED406-27E2-4CDE-B756-AEA3F670A3CA}" dt="2024-08-31T18:08:15.104" v="261" actId="26606"/>
        <pc:sldMkLst>
          <pc:docMk/>
          <pc:sldMk cId="1198678416" sldId="260"/>
        </pc:sldMkLst>
        <pc:spChg chg="mod">
          <ac:chgData name="Stefan Machura (Staff)" userId="3a9dfd97-83f7-49b2-b31f-b88ec0c5fac0" providerId="ADAL" clId="{763ED406-27E2-4CDE-B756-AEA3F670A3CA}" dt="2024-08-31T18:08:15.104" v="261" actId="26606"/>
          <ac:spMkLst>
            <pc:docMk/>
            <pc:sldMk cId="1198678416" sldId="260"/>
            <ac:spMk id="2" creationId="{97C2CE01-84F0-035C-FCDB-D66AE708D73F}"/>
          </ac:spMkLst>
        </pc:spChg>
        <pc:spChg chg="mod">
          <ac:chgData name="Stefan Machura (Staff)" userId="3a9dfd97-83f7-49b2-b31f-b88ec0c5fac0" providerId="ADAL" clId="{763ED406-27E2-4CDE-B756-AEA3F670A3CA}" dt="2024-08-31T18:08:15.104" v="261" actId="26606"/>
          <ac:spMkLst>
            <pc:docMk/>
            <pc:sldMk cId="1198678416" sldId="260"/>
            <ac:spMk id="3" creationId="{301EA968-3DC1-FFB4-C7E2-6D673CA6A7E9}"/>
          </ac:spMkLst>
        </pc:spChg>
        <pc:spChg chg="add del">
          <ac:chgData name="Stefan Machura (Staff)" userId="3a9dfd97-83f7-49b2-b31f-b88ec0c5fac0" providerId="ADAL" clId="{763ED406-27E2-4CDE-B756-AEA3F670A3CA}" dt="2024-08-31T18:08:15.104" v="261" actId="26606"/>
          <ac:spMkLst>
            <pc:docMk/>
            <pc:sldMk cId="1198678416" sldId="260"/>
            <ac:spMk id="8" creationId="{17718681-A12E-49D6-9925-DD7C68176D61}"/>
          </ac:spMkLst>
        </pc:spChg>
        <pc:spChg chg="add del">
          <ac:chgData name="Stefan Machura (Staff)" userId="3a9dfd97-83f7-49b2-b31f-b88ec0c5fac0" providerId="ADAL" clId="{763ED406-27E2-4CDE-B756-AEA3F670A3CA}" dt="2024-08-31T18:08:15.104" v="261" actId="26606"/>
          <ac:spMkLst>
            <pc:docMk/>
            <pc:sldMk cId="1198678416" sldId="260"/>
            <ac:spMk id="10" creationId="{FBD77573-9EF2-4C35-8285-A1CF6FBB0EA5}"/>
          </ac:spMkLst>
        </pc:spChg>
        <pc:spChg chg="add">
          <ac:chgData name="Stefan Machura (Staff)" userId="3a9dfd97-83f7-49b2-b31f-b88ec0c5fac0" providerId="ADAL" clId="{763ED406-27E2-4CDE-B756-AEA3F670A3CA}" dt="2024-08-31T18:08:15.104" v="261" actId="26606"/>
          <ac:spMkLst>
            <pc:docMk/>
            <pc:sldMk cId="1198678416" sldId="260"/>
            <ac:spMk id="15" creationId="{17718681-A12E-49D6-9925-DD7C68176D61}"/>
          </ac:spMkLst>
        </pc:spChg>
        <pc:spChg chg="add">
          <ac:chgData name="Stefan Machura (Staff)" userId="3a9dfd97-83f7-49b2-b31f-b88ec0c5fac0" providerId="ADAL" clId="{763ED406-27E2-4CDE-B756-AEA3F670A3CA}" dt="2024-08-31T18:08:15.104" v="261" actId="26606"/>
          <ac:spMkLst>
            <pc:docMk/>
            <pc:sldMk cId="1198678416" sldId="260"/>
            <ac:spMk id="17" creationId="{FBD77573-9EF2-4C35-8285-A1CF6FBB0EA5}"/>
          </ac:spMkLst>
        </pc:spChg>
      </pc:sldChg>
      <pc:sldChg chg="addSp delSp modSp mod setBg">
        <pc:chgData name="Stefan Machura (Staff)" userId="3a9dfd97-83f7-49b2-b31f-b88ec0c5fac0" providerId="ADAL" clId="{763ED406-27E2-4CDE-B756-AEA3F670A3CA}" dt="2024-09-01T08:50:57.348" v="651" actId="14100"/>
        <pc:sldMkLst>
          <pc:docMk/>
          <pc:sldMk cId="4080003507" sldId="261"/>
        </pc:sldMkLst>
        <pc:spChg chg="mod">
          <ac:chgData name="Stefan Machura (Staff)" userId="3a9dfd97-83f7-49b2-b31f-b88ec0c5fac0" providerId="ADAL" clId="{763ED406-27E2-4CDE-B756-AEA3F670A3CA}" dt="2024-08-31T18:08:51.745" v="266" actId="26606"/>
          <ac:spMkLst>
            <pc:docMk/>
            <pc:sldMk cId="4080003507" sldId="261"/>
            <ac:spMk id="2" creationId="{AD991AE2-27DA-D2FF-69BF-0237151E54C4}"/>
          </ac:spMkLst>
        </pc:spChg>
        <pc:spChg chg="add del">
          <ac:chgData name="Stefan Machura (Staff)" userId="3a9dfd97-83f7-49b2-b31f-b88ec0c5fac0" providerId="ADAL" clId="{763ED406-27E2-4CDE-B756-AEA3F670A3CA}" dt="2024-08-31T18:08:51.745" v="266" actId="26606"/>
          <ac:spMkLst>
            <pc:docMk/>
            <pc:sldMk cId="4080003507" sldId="261"/>
            <ac:spMk id="3" creationId="{32C0B364-7511-9A4B-99F3-1AEDF0E5B369}"/>
          </ac:spMkLst>
        </pc:spChg>
        <pc:spChg chg="add">
          <ac:chgData name="Stefan Machura (Staff)" userId="3a9dfd97-83f7-49b2-b31f-b88ec0c5fac0" providerId="ADAL" clId="{763ED406-27E2-4CDE-B756-AEA3F670A3CA}" dt="2024-08-31T18:08:51.745" v="266" actId="26606"/>
          <ac:spMkLst>
            <pc:docMk/>
            <pc:sldMk cId="4080003507" sldId="261"/>
            <ac:spMk id="8" creationId="{95408913-B323-422F-B521-2957A5B7FEE8}"/>
          </ac:spMkLst>
        </pc:spChg>
        <pc:spChg chg="add del">
          <ac:chgData name="Stefan Machura (Staff)" userId="3a9dfd97-83f7-49b2-b31f-b88ec0c5fac0" providerId="ADAL" clId="{763ED406-27E2-4CDE-B756-AEA3F670A3CA}" dt="2024-08-31T18:08:35.132" v="263" actId="26606"/>
          <ac:spMkLst>
            <pc:docMk/>
            <pc:sldMk cId="4080003507" sldId="261"/>
            <ac:spMk id="9" creationId="{92070828-E616-4355-9C8A-A1065032B27D}"/>
          </ac:spMkLst>
        </pc:spChg>
        <pc:spChg chg="add">
          <ac:chgData name="Stefan Machura (Staff)" userId="3a9dfd97-83f7-49b2-b31f-b88ec0c5fac0" providerId="ADAL" clId="{763ED406-27E2-4CDE-B756-AEA3F670A3CA}" dt="2024-08-31T18:08:51.745" v="266" actId="26606"/>
          <ac:spMkLst>
            <pc:docMk/>
            <pc:sldMk cId="4080003507" sldId="261"/>
            <ac:spMk id="10" creationId="{AA770EBD-5B77-46EC-BF58-EF27ACD6B47C}"/>
          </ac:spMkLst>
        </pc:spChg>
        <pc:spChg chg="add del">
          <ac:chgData name="Stefan Machura (Staff)" userId="3a9dfd97-83f7-49b2-b31f-b88ec0c5fac0" providerId="ADAL" clId="{763ED406-27E2-4CDE-B756-AEA3F670A3CA}" dt="2024-08-31T18:08:35.132" v="263" actId="26606"/>
          <ac:spMkLst>
            <pc:docMk/>
            <pc:sldMk cId="4080003507" sldId="261"/>
            <ac:spMk id="11" creationId="{355161C6-1218-4EAF-A9E9-A319CFD760C9}"/>
          </ac:spMkLst>
        </pc:spChg>
        <pc:spChg chg="add mod">
          <ac:chgData name="Stefan Machura (Staff)" userId="3a9dfd97-83f7-49b2-b31f-b88ec0c5fac0" providerId="ADAL" clId="{763ED406-27E2-4CDE-B756-AEA3F670A3CA}" dt="2024-09-01T08:50:57.348" v="651" actId="14100"/>
          <ac:spMkLst>
            <pc:docMk/>
            <pc:sldMk cId="4080003507" sldId="261"/>
            <ac:spMk id="15" creationId="{32C0B364-7511-9A4B-99F3-1AEDF0E5B369}"/>
          </ac:spMkLst>
        </pc:spChg>
        <pc:graphicFrameChg chg="add del">
          <ac:chgData name="Stefan Machura (Staff)" userId="3a9dfd97-83f7-49b2-b31f-b88ec0c5fac0" providerId="ADAL" clId="{763ED406-27E2-4CDE-B756-AEA3F670A3CA}" dt="2024-08-31T18:08:35.132" v="263" actId="26606"/>
          <ac:graphicFrameMkLst>
            <pc:docMk/>
            <pc:sldMk cId="4080003507" sldId="261"/>
            <ac:graphicFrameMk id="5" creationId="{9F77CDE9-0ED4-061B-0877-7D473C3D817C}"/>
          </ac:graphicFrameMkLst>
        </pc:graphicFrameChg>
        <pc:graphicFrameChg chg="add del">
          <ac:chgData name="Stefan Machura (Staff)" userId="3a9dfd97-83f7-49b2-b31f-b88ec0c5fac0" providerId="ADAL" clId="{763ED406-27E2-4CDE-B756-AEA3F670A3CA}" dt="2024-08-31T18:08:51.726" v="265" actId="26606"/>
          <ac:graphicFrameMkLst>
            <pc:docMk/>
            <pc:sldMk cId="4080003507" sldId="261"/>
            <ac:graphicFrameMk id="13" creationId="{260E8B6E-9F4D-DCC5-918B-B9B181AF3003}"/>
          </ac:graphicFrameMkLst>
        </pc:graphicFrameChg>
      </pc:sldChg>
      <pc:sldChg chg="modSp mod">
        <pc:chgData name="Stefan Machura (Staff)" userId="3a9dfd97-83f7-49b2-b31f-b88ec0c5fac0" providerId="ADAL" clId="{763ED406-27E2-4CDE-B756-AEA3F670A3CA}" dt="2024-09-01T08:52:35.480" v="675" actId="20577"/>
        <pc:sldMkLst>
          <pc:docMk/>
          <pc:sldMk cId="4050038298" sldId="262"/>
        </pc:sldMkLst>
        <pc:spChg chg="mod">
          <ac:chgData name="Stefan Machura (Staff)" userId="3a9dfd97-83f7-49b2-b31f-b88ec0c5fac0" providerId="ADAL" clId="{763ED406-27E2-4CDE-B756-AEA3F670A3CA}" dt="2024-09-01T08:52:35.480" v="675" actId="20577"/>
          <ac:spMkLst>
            <pc:docMk/>
            <pc:sldMk cId="4050038298" sldId="262"/>
            <ac:spMk id="3" creationId="{6E1A2402-4337-291C-878E-42CE52BD6EAF}"/>
          </ac:spMkLst>
        </pc:spChg>
      </pc:sldChg>
      <pc:sldChg chg="modSp mod">
        <pc:chgData name="Stefan Machura (Staff)" userId="3a9dfd97-83f7-49b2-b31f-b88ec0c5fac0" providerId="ADAL" clId="{763ED406-27E2-4CDE-B756-AEA3F670A3CA}" dt="2024-09-01T08:53:59.885" v="697" actId="14100"/>
        <pc:sldMkLst>
          <pc:docMk/>
          <pc:sldMk cId="2914489543" sldId="263"/>
        </pc:sldMkLst>
        <pc:spChg chg="mod">
          <ac:chgData name="Stefan Machura (Staff)" userId="3a9dfd97-83f7-49b2-b31f-b88ec0c5fac0" providerId="ADAL" clId="{763ED406-27E2-4CDE-B756-AEA3F670A3CA}" dt="2024-09-01T08:53:59.885" v="697" actId="14100"/>
          <ac:spMkLst>
            <pc:docMk/>
            <pc:sldMk cId="2914489543" sldId="263"/>
            <ac:spMk id="3" creationId="{D2730B99-FFB2-C39A-3862-733BF50B116F}"/>
          </ac:spMkLst>
        </pc:spChg>
      </pc:sldChg>
      <pc:sldChg chg="addSp delSp modSp new mod setBg addAnim">
        <pc:chgData name="Stefan Machura (Staff)" userId="3a9dfd97-83f7-49b2-b31f-b88ec0c5fac0" providerId="ADAL" clId="{763ED406-27E2-4CDE-B756-AEA3F670A3CA}" dt="2024-09-01T13:07:29.091" v="1274" actId="20577"/>
        <pc:sldMkLst>
          <pc:docMk/>
          <pc:sldMk cId="1950161140" sldId="264"/>
        </pc:sldMkLst>
        <pc:spChg chg="mod">
          <ac:chgData name="Stefan Machura (Staff)" userId="3a9dfd97-83f7-49b2-b31f-b88ec0c5fac0" providerId="ADAL" clId="{763ED406-27E2-4CDE-B756-AEA3F670A3CA}" dt="2024-09-01T13:07:29.091" v="1274" actId="20577"/>
          <ac:spMkLst>
            <pc:docMk/>
            <pc:sldMk cId="1950161140" sldId="264"/>
            <ac:spMk id="2" creationId="{CBFA2022-4FEB-BE3E-5DBF-0B01B282517C}"/>
          </ac:spMkLst>
        </pc:spChg>
        <pc:spChg chg="mod">
          <ac:chgData name="Stefan Machura (Staff)" userId="3a9dfd97-83f7-49b2-b31f-b88ec0c5fac0" providerId="ADAL" clId="{763ED406-27E2-4CDE-B756-AEA3F670A3CA}" dt="2024-09-01T08:39:55.629" v="532" actId="26606"/>
          <ac:spMkLst>
            <pc:docMk/>
            <pc:sldMk cId="1950161140" sldId="264"/>
            <ac:spMk id="3" creationId="{44534A88-15F6-6674-150A-31E47464B169}"/>
          </ac:spMkLst>
        </pc:spChg>
        <pc:spChg chg="add del">
          <ac:chgData name="Stefan Machura (Staff)" userId="3a9dfd97-83f7-49b2-b31f-b88ec0c5fac0" providerId="ADAL" clId="{763ED406-27E2-4CDE-B756-AEA3F670A3CA}" dt="2024-09-01T08:40:08.135" v="534" actId="26606"/>
          <ac:spMkLst>
            <pc:docMk/>
            <pc:sldMk cId="1950161140" sldId="264"/>
            <ac:spMk id="8" creationId="{8A8E2B3D-9013-49DD-AD19-465E6B843E70}"/>
          </ac:spMkLst>
        </pc:spChg>
        <pc:spChg chg="add del">
          <ac:chgData name="Stefan Machura (Staff)" userId="3a9dfd97-83f7-49b2-b31f-b88ec0c5fac0" providerId="ADAL" clId="{763ED406-27E2-4CDE-B756-AEA3F670A3CA}" dt="2024-09-01T08:40:08.135" v="534" actId="26606"/>
          <ac:spMkLst>
            <pc:docMk/>
            <pc:sldMk cId="1950161140" sldId="264"/>
            <ac:spMk id="10" creationId="{9420F6C3-AAF3-4091-9B71-5FB534BD4970}"/>
          </ac:spMkLst>
        </pc:spChg>
        <pc:spChg chg="add">
          <ac:chgData name="Stefan Machura (Staff)" userId="3a9dfd97-83f7-49b2-b31f-b88ec0c5fac0" providerId="ADAL" clId="{763ED406-27E2-4CDE-B756-AEA3F670A3CA}" dt="2024-09-01T08:40:08.135" v="534" actId="26606"/>
          <ac:spMkLst>
            <pc:docMk/>
            <pc:sldMk cId="1950161140" sldId="264"/>
            <ac:spMk id="15" creationId="{8A8E2B3D-9013-49DD-AD19-465E6B843E70}"/>
          </ac:spMkLst>
        </pc:spChg>
        <pc:spChg chg="add">
          <ac:chgData name="Stefan Machura (Staff)" userId="3a9dfd97-83f7-49b2-b31f-b88ec0c5fac0" providerId="ADAL" clId="{763ED406-27E2-4CDE-B756-AEA3F670A3CA}" dt="2024-09-01T08:40:08.135" v="534" actId="26606"/>
          <ac:spMkLst>
            <pc:docMk/>
            <pc:sldMk cId="1950161140" sldId="264"/>
            <ac:spMk id="17" creationId="{9420F6C3-AAF3-4091-9B71-5FB534BD4970}"/>
          </ac:spMkLst>
        </pc:spChg>
      </pc:sldChg>
      <pc:sldChg chg="modSp new mod">
        <pc:chgData name="Stefan Machura (Staff)" userId="3a9dfd97-83f7-49b2-b31f-b88ec0c5fac0" providerId="ADAL" clId="{763ED406-27E2-4CDE-B756-AEA3F670A3CA}" dt="2024-08-31T18:14:50.143" v="531" actId="20577"/>
        <pc:sldMkLst>
          <pc:docMk/>
          <pc:sldMk cId="4251828006" sldId="265"/>
        </pc:sldMkLst>
        <pc:spChg chg="mod">
          <ac:chgData name="Stefan Machura (Staff)" userId="3a9dfd97-83f7-49b2-b31f-b88ec0c5fac0" providerId="ADAL" clId="{763ED406-27E2-4CDE-B756-AEA3F670A3CA}" dt="2024-08-31T18:13:47.032" v="515" actId="20577"/>
          <ac:spMkLst>
            <pc:docMk/>
            <pc:sldMk cId="4251828006" sldId="265"/>
            <ac:spMk id="2" creationId="{2EBA1166-EC29-A18F-F9C1-65C1246817AB}"/>
          </ac:spMkLst>
        </pc:spChg>
        <pc:spChg chg="mod">
          <ac:chgData name="Stefan Machura (Staff)" userId="3a9dfd97-83f7-49b2-b31f-b88ec0c5fac0" providerId="ADAL" clId="{763ED406-27E2-4CDE-B756-AEA3F670A3CA}" dt="2024-08-31T18:14:50.143" v="531" actId="20577"/>
          <ac:spMkLst>
            <pc:docMk/>
            <pc:sldMk cId="4251828006" sldId="265"/>
            <ac:spMk id="3" creationId="{44E9AAED-FC83-40AC-223C-9CD5892F33D8}"/>
          </ac:spMkLst>
        </pc:spChg>
      </pc:sldChg>
      <pc:sldChg chg="addSp delSp modSp new mod setBg">
        <pc:chgData name="Stefan Machura (Staff)" userId="3a9dfd97-83f7-49b2-b31f-b88ec0c5fac0" providerId="ADAL" clId="{763ED406-27E2-4CDE-B756-AEA3F670A3CA}" dt="2024-09-01T11:03:30.585" v="1242" actId="20577"/>
        <pc:sldMkLst>
          <pc:docMk/>
          <pc:sldMk cId="3803319671" sldId="266"/>
        </pc:sldMkLst>
        <pc:spChg chg="mod">
          <ac:chgData name="Stefan Machura (Staff)" userId="3a9dfd97-83f7-49b2-b31f-b88ec0c5fac0" providerId="ADAL" clId="{763ED406-27E2-4CDE-B756-AEA3F670A3CA}" dt="2024-09-01T09:44:36.553" v="1158" actId="26606"/>
          <ac:spMkLst>
            <pc:docMk/>
            <pc:sldMk cId="3803319671" sldId="266"/>
            <ac:spMk id="2" creationId="{CE2CCB32-099A-E85C-6967-00DB6B407808}"/>
          </ac:spMkLst>
        </pc:spChg>
        <pc:spChg chg="mod">
          <ac:chgData name="Stefan Machura (Staff)" userId="3a9dfd97-83f7-49b2-b31f-b88ec0c5fac0" providerId="ADAL" clId="{763ED406-27E2-4CDE-B756-AEA3F670A3CA}" dt="2024-09-01T11:03:30.585" v="1242" actId="20577"/>
          <ac:spMkLst>
            <pc:docMk/>
            <pc:sldMk cId="3803319671" sldId="266"/>
            <ac:spMk id="3" creationId="{18718F76-2B99-5618-3047-2810110D793C}"/>
          </ac:spMkLst>
        </pc:spChg>
        <pc:spChg chg="add mod">
          <ac:chgData name="Stefan Machura (Staff)" userId="3a9dfd97-83f7-49b2-b31f-b88ec0c5fac0" providerId="ADAL" clId="{763ED406-27E2-4CDE-B756-AEA3F670A3CA}" dt="2024-09-01T09:46:42.400" v="1169" actId="1076"/>
          <ac:spMkLst>
            <pc:docMk/>
            <pc:sldMk cId="3803319671" sldId="266"/>
            <ac:spMk id="7" creationId="{166D9BE3-C840-DF22-3D76-0F924DEC476E}"/>
          </ac:spMkLst>
        </pc:spChg>
        <pc:spChg chg="add">
          <ac:chgData name="Stefan Machura (Staff)" userId="3a9dfd97-83f7-49b2-b31f-b88ec0c5fac0" providerId="ADAL" clId="{763ED406-27E2-4CDE-B756-AEA3F670A3CA}" dt="2024-09-01T09:44:36.553" v="1158" actId="26606"/>
          <ac:spMkLst>
            <pc:docMk/>
            <pc:sldMk cId="3803319671" sldId="266"/>
            <ac:spMk id="11" creationId="{0E3596DD-156A-473E-9BB3-C6A29F7574E9}"/>
          </ac:spMkLst>
        </pc:spChg>
        <pc:spChg chg="add">
          <ac:chgData name="Stefan Machura (Staff)" userId="3a9dfd97-83f7-49b2-b31f-b88ec0c5fac0" providerId="ADAL" clId="{763ED406-27E2-4CDE-B756-AEA3F670A3CA}" dt="2024-09-01T09:44:36.553" v="1158" actId="26606"/>
          <ac:spMkLst>
            <pc:docMk/>
            <pc:sldMk cId="3803319671" sldId="266"/>
            <ac:spMk id="13" creationId="{2C46C4D6-C474-4E92-B52E-944C1118F7B6}"/>
          </ac:spMkLst>
        </pc:spChg>
        <pc:picChg chg="add del mod">
          <ac:chgData name="Stefan Machura (Staff)" userId="3a9dfd97-83f7-49b2-b31f-b88ec0c5fac0" providerId="ADAL" clId="{763ED406-27E2-4CDE-B756-AEA3F670A3CA}" dt="2024-09-01T09:42:28.612" v="1153" actId="21"/>
          <ac:picMkLst>
            <pc:docMk/>
            <pc:sldMk cId="3803319671" sldId="266"/>
            <ac:picMk id="4" creationId="{3D9B65E5-9D20-73C4-C4D6-C5C8936C3826}"/>
          </ac:picMkLst>
        </pc:picChg>
        <pc:picChg chg="add mod">
          <ac:chgData name="Stefan Machura (Staff)" userId="3a9dfd97-83f7-49b2-b31f-b88ec0c5fac0" providerId="ADAL" clId="{763ED406-27E2-4CDE-B756-AEA3F670A3CA}" dt="2024-09-01T09:46:31.031" v="1166" actId="14100"/>
          <ac:picMkLst>
            <pc:docMk/>
            <pc:sldMk cId="3803319671" sldId="266"/>
            <ac:picMk id="6" creationId="{F9891F20-6FFB-FA57-7101-5A82184C85C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B8A7F-6A0E-45A2-8D6B-1A895EB21FEC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99446-5D4B-4273-8D96-DB56EC37EC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421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90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89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11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810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344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709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050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850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503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019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99446-5D4B-4273-8D96-DB56EC37EC3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630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2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7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35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1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1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4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0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65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4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4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74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84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7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tv.com/watch/mr-bates-vs-the-post-office/10a0469/10a0469a000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itedinfrance.com/topic/paula-vennells-the-1st-step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96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FA2022-4FEB-BE3E-5DBF-0B01B2825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de-DE" sz="3000" dirty="0"/>
              <a:t>Prof Edmund Burke</a:t>
            </a:r>
            <a:br>
              <a:rPr lang="de-DE" sz="3000" dirty="0"/>
            </a:br>
            <a:r>
              <a:rPr lang="de-DE" sz="2400" i="1" dirty="0" err="1"/>
              <a:t>Vice</a:t>
            </a:r>
            <a:r>
              <a:rPr lang="de-DE" sz="2400" i="1" dirty="0"/>
              <a:t>-Chancellor </a:t>
            </a:r>
            <a:r>
              <a:rPr lang="de-DE" sz="2400" i="1"/>
              <a:t>Bangor University</a:t>
            </a:r>
            <a:br>
              <a:rPr lang="de-DE" sz="3000" dirty="0"/>
            </a:br>
            <a:br>
              <a:rPr lang="de-DE" sz="3000" dirty="0"/>
            </a:br>
            <a:r>
              <a:rPr lang="de-DE" sz="3000" dirty="0"/>
              <a:t>Prof Pierre </a:t>
            </a:r>
            <a:r>
              <a:rPr lang="de-DE" sz="3000" dirty="0" err="1"/>
              <a:t>Guibentif</a:t>
            </a:r>
            <a:br>
              <a:rPr lang="de-DE" sz="3000" dirty="0"/>
            </a:br>
            <a:r>
              <a:rPr lang="de-DE" sz="2400" i="1" dirty="0"/>
              <a:t>RCSL </a:t>
            </a:r>
            <a:r>
              <a:rPr lang="de-DE" sz="2400" i="1" dirty="0" err="1"/>
              <a:t>President</a:t>
            </a:r>
            <a:br>
              <a:rPr lang="de-DE" sz="3000" dirty="0"/>
            </a:br>
            <a:br>
              <a:rPr lang="de-DE" sz="3000" dirty="0"/>
            </a:br>
            <a:r>
              <a:rPr lang="de-DE" sz="3000" dirty="0"/>
              <a:t>Prof Stefan Machura</a:t>
            </a:r>
            <a:br>
              <a:rPr lang="de-DE" sz="3000" dirty="0"/>
            </a:br>
            <a:r>
              <a:rPr lang="de-DE" sz="2400" i="1" dirty="0" err="1"/>
              <a:t>local</a:t>
            </a:r>
            <a:r>
              <a:rPr lang="de-DE" sz="2400" i="1" dirty="0"/>
              <a:t> </a:t>
            </a:r>
            <a:r>
              <a:rPr lang="de-DE" sz="2400" i="1" dirty="0" err="1"/>
              <a:t>organiser</a:t>
            </a:r>
            <a:endParaRPr lang="en-GB" sz="24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34A88-15F6-6674-150A-31E47464B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84" y="1674546"/>
            <a:ext cx="3404938" cy="3508908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INauguration</a:t>
            </a:r>
            <a:endParaRPr lang="en-GB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6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5DA1D8-E874-4205-B6D5-557E0C072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opview of mint green workspace with laptop, coffee, notebook, pen, glasses, and mouse">
            <a:extLst>
              <a:ext uri="{FF2B5EF4-FFF2-40B4-BE49-F238E27FC236}">
                <a16:creationId xmlns:a16="http://schemas.microsoft.com/office/drawing/2014/main" id="{0D6F4294-E362-8361-0DF2-C5D86D466F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730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5712609" y="3740816"/>
                </a:moveTo>
                <a:cubicBezTo>
                  <a:pt x="5738974" y="3758821"/>
                  <a:pt x="5765337" y="3776826"/>
                  <a:pt x="5791702" y="3794831"/>
                </a:cubicBezTo>
                <a:cubicBezTo>
                  <a:pt x="5776911" y="3790330"/>
                  <a:pt x="5760836" y="3785829"/>
                  <a:pt x="5745403" y="3781327"/>
                </a:cubicBezTo>
                <a:cubicBezTo>
                  <a:pt x="5732542" y="3770394"/>
                  <a:pt x="5719038" y="3760108"/>
                  <a:pt x="5706178" y="3748531"/>
                </a:cubicBezTo>
                <a:cubicBezTo>
                  <a:pt x="5708106" y="3745959"/>
                  <a:pt x="5710678" y="3743389"/>
                  <a:pt x="5712609" y="3740816"/>
                </a:cubicBezTo>
                <a:close/>
                <a:moveTo>
                  <a:pt x="6185882" y="2838635"/>
                </a:moveTo>
                <a:cubicBezTo>
                  <a:pt x="6344070" y="2946665"/>
                  <a:pt x="6502257" y="3055338"/>
                  <a:pt x="6660444" y="3163369"/>
                </a:cubicBezTo>
                <a:cubicBezTo>
                  <a:pt x="6657871" y="3165941"/>
                  <a:pt x="6655942" y="3168513"/>
                  <a:pt x="6653370" y="3171086"/>
                </a:cubicBezTo>
                <a:cubicBezTo>
                  <a:pt x="6479751" y="3079774"/>
                  <a:pt x="6315776" y="2978175"/>
                  <a:pt x="6185882" y="283863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164490"/>
                </a:lnTo>
                <a:lnTo>
                  <a:pt x="11988395" y="3196744"/>
                </a:lnTo>
                <a:cubicBezTo>
                  <a:pt x="11473771" y="3266864"/>
                  <a:pt x="10861963" y="3302908"/>
                  <a:pt x="10185568" y="3253395"/>
                </a:cubicBezTo>
                <a:cubicBezTo>
                  <a:pt x="10116120" y="3248250"/>
                  <a:pt x="10050531" y="3245034"/>
                  <a:pt x="9983655" y="3242463"/>
                </a:cubicBezTo>
                <a:cubicBezTo>
                  <a:pt x="9392061" y="3216097"/>
                  <a:pt x="8811401" y="3203236"/>
                  <a:pt x="8566404" y="3171728"/>
                </a:cubicBezTo>
                <a:cubicBezTo>
                  <a:pt x="8374779" y="3146650"/>
                  <a:pt x="7394792" y="2934448"/>
                  <a:pt x="7107354" y="2755040"/>
                </a:cubicBezTo>
                <a:cubicBezTo>
                  <a:pt x="6813486" y="2571132"/>
                  <a:pt x="6536339" y="2367932"/>
                  <a:pt x="6260475" y="2164090"/>
                </a:cubicBezTo>
                <a:cubicBezTo>
                  <a:pt x="6140870" y="2075993"/>
                  <a:pt x="6013549" y="1995614"/>
                  <a:pt x="5905518" y="1894658"/>
                </a:cubicBezTo>
                <a:cubicBezTo>
                  <a:pt x="5797490" y="1793059"/>
                  <a:pt x="5694605" y="1687600"/>
                  <a:pt x="5577572" y="1593717"/>
                </a:cubicBezTo>
                <a:cubicBezTo>
                  <a:pt x="5544133" y="1566709"/>
                  <a:pt x="5510696" y="1537773"/>
                  <a:pt x="5461824" y="1533271"/>
                </a:cubicBezTo>
                <a:cubicBezTo>
                  <a:pt x="5450893" y="1531985"/>
                  <a:pt x="5439318" y="1532628"/>
                  <a:pt x="5428386" y="1533913"/>
                </a:cubicBezTo>
                <a:cubicBezTo>
                  <a:pt x="5416169" y="1535200"/>
                  <a:pt x="5406523" y="1541630"/>
                  <a:pt x="5402021" y="1552562"/>
                </a:cubicBezTo>
                <a:cubicBezTo>
                  <a:pt x="5397521" y="1564781"/>
                  <a:pt x="5405238" y="1571853"/>
                  <a:pt x="5414239" y="1578283"/>
                </a:cubicBezTo>
                <a:cubicBezTo>
                  <a:pt x="5420670" y="1582785"/>
                  <a:pt x="5427099" y="1589859"/>
                  <a:pt x="5435459" y="1591144"/>
                </a:cubicBezTo>
                <a:cubicBezTo>
                  <a:pt x="5488833" y="1598861"/>
                  <a:pt x="5508766" y="1638086"/>
                  <a:pt x="5533844" y="1672809"/>
                </a:cubicBezTo>
                <a:cubicBezTo>
                  <a:pt x="5544776" y="1687600"/>
                  <a:pt x="5556350" y="1699175"/>
                  <a:pt x="5536417" y="1720394"/>
                </a:cubicBezTo>
                <a:cubicBezTo>
                  <a:pt x="5519055" y="1739042"/>
                  <a:pt x="5537059" y="1748689"/>
                  <a:pt x="5555063" y="1753834"/>
                </a:cubicBezTo>
                <a:cubicBezTo>
                  <a:pt x="5580142" y="1760906"/>
                  <a:pt x="5609722" y="1759621"/>
                  <a:pt x="5638015" y="1782770"/>
                </a:cubicBezTo>
                <a:cubicBezTo>
                  <a:pt x="5531915" y="1784699"/>
                  <a:pt x="5486902" y="1723611"/>
                  <a:pt x="5438676" y="1667022"/>
                </a:cubicBezTo>
                <a:cubicBezTo>
                  <a:pt x="5420670" y="1646446"/>
                  <a:pt x="5408453" y="1622010"/>
                  <a:pt x="5393019" y="1598861"/>
                </a:cubicBezTo>
                <a:cubicBezTo>
                  <a:pt x="5373728" y="1570568"/>
                  <a:pt x="5351221" y="1569281"/>
                  <a:pt x="5322928" y="1594359"/>
                </a:cubicBezTo>
                <a:cubicBezTo>
                  <a:pt x="5297850" y="1616865"/>
                  <a:pt x="5285633" y="1614937"/>
                  <a:pt x="5277274" y="1584070"/>
                </a:cubicBezTo>
                <a:cubicBezTo>
                  <a:pt x="5264412" y="1535843"/>
                  <a:pt x="5234831" y="1501763"/>
                  <a:pt x="5184674" y="1484401"/>
                </a:cubicBezTo>
                <a:cubicBezTo>
                  <a:pt x="5179209" y="1482471"/>
                  <a:pt x="5173101" y="1479417"/>
                  <a:pt x="5167072" y="1478372"/>
                </a:cubicBezTo>
                <a:cubicBezTo>
                  <a:pt x="5161044" y="1477327"/>
                  <a:pt x="5155097" y="1478292"/>
                  <a:pt x="5149951" y="1484401"/>
                </a:cubicBezTo>
                <a:cubicBezTo>
                  <a:pt x="5140950" y="1494688"/>
                  <a:pt x="5148664" y="1506907"/>
                  <a:pt x="5155097" y="1515909"/>
                </a:cubicBezTo>
                <a:cubicBezTo>
                  <a:pt x="5166670" y="1531985"/>
                  <a:pt x="5176959" y="1547417"/>
                  <a:pt x="5181461" y="1566709"/>
                </a:cubicBezTo>
                <a:cubicBezTo>
                  <a:pt x="5184674" y="1579570"/>
                  <a:pt x="5187891" y="1593717"/>
                  <a:pt x="5178887" y="1603361"/>
                </a:cubicBezTo>
                <a:cubicBezTo>
                  <a:pt x="5141592" y="1644516"/>
                  <a:pt x="5168600" y="1663807"/>
                  <a:pt x="5200752" y="1685671"/>
                </a:cubicBezTo>
                <a:cubicBezTo>
                  <a:pt x="5245120" y="1715251"/>
                  <a:pt x="5262482" y="1758976"/>
                  <a:pt x="5252195" y="1811063"/>
                </a:cubicBezTo>
                <a:cubicBezTo>
                  <a:pt x="5248335" y="1832284"/>
                  <a:pt x="5250909" y="1845143"/>
                  <a:pt x="5277274" y="1844501"/>
                </a:cubicBezTo>
                <a:cubicBezTo>
                  <a:pt x="5287560" y="1844501"/>
                  <a:pt x="5290133" y="1851575"/>
                  <a:pt x="5293993" y="1859290"/>
                </a:cubicBezTo>
                <a:cubicBezTo>
                  <a:pt x="5376299" y="2041270"/>
                  <a:pt x="5495262" y="2200743"/>
                  <a:pt x="5634802" y="2347356"/>
                </a:cubicBezTo>
                <a:cubicBezTo>
                  <a:pt x="5747976" y="2466318"/>
                  <a:pt x="5872725" y="2573704"/>
                  <a:pt x="6001975" y="2677877"/>
                </a:cubicBezTo>
                <a:cubicBezTo>
                  <a:pt x="6005832" y="2681092"/>
                  <a:pt x="6009691" y="2684949"/>
                  <a:pt x="6011621" y="2691379"/>
                </a:cubicBezTo>
                <a:cubicBezTo>
                  <a:pt x="5950533" y="2678520"/>
                  <a:pt x="5897804" y="2652154"/>
                  <a:pt x="5847002" y="2622575"/>
                </a:cubicBezTo>
                <a:cubicBezTo>
                  <a:pt x="5711965" y="2544125"/>
                  <a:pt x="5598147" y="2442525"/>
                  <a:pt x="5483045" y="2342854"/>
                </a:cubicBezTo>
                <a:cubicBezTo>
                  <a:pt x="5412953" y="2281765"/>
                  <a:pt x="5340933" y="2222606"/>
                  <a:pt x="5263769" y="2168592"/>
                </a:cubicBezTo>
                <a:cubicBezTo>
                  <a:pt x="5250909" y="2159588"/>
                  <a:pt x="5241905" y="2148014"/>
                  <a:pt x="5232904" y="2136439"/>
                </a:cubicBezTo>
                <a:cubicBezTo>
                  <a:pt x="5227759" y="2130010"/>
                  <a:pt x="5221329" y="2124222"/>
                  <a:pt x="5211040" y="2126795"/>
                </a:cubicBezTo>
                <a:cubicBezTo>
                  <a:pt x="5198180" y="2130010"/>
                  <a:pt x="5196893" y="2139654"/>
                  <a:pt x="5195606" y="2149301"/>
                </a:cubicBezTo>
                <a:cubicBezTo>
                  <a:pt x="5191749" y="2180166"/>
                  <a:pt x="5200108" y="2207817"/>
                  <a:pt x="5216185" y="2234181"/>
                </a:cubicBezTo>
                <a:cubicBezTo>
                  <a:pt x="5257983" y="2301699"/>
                  <a:pt x="5319713" y="2353786"/>
                  <a:pt x="5383373" y="2403300"/>
                </a:cubicBezTo>
                <a:cubicBezTo>
                  <a:pt x="5465682" y="2466961"/>
                  <a:pt x="5545418" y="2533193"/>
                  <a:pt x="5618083" y="2605857"/>
                </a:cubicBezTo>
                <a:cubicBezTo>
                  <a:pt x="5623226" y="2611001"/>
                  <a:pt x="5632871" y="2614216"/>
                  <a:pt x="5629656" y="2629005"/>
                </a:cubicBezTo>
                <a:cubicBezTo>
                  <a:pt x="5584001" y="2594925"/>
                  <a:pt x="5540917" y="2561487"/>
                  <a:pt x="5497192" y="2529334"/>
                </a:cubicBezTo>
                <a:cubicBezTo>
                  <a:pt x="5454108" y="2497183"/>
                  <a:pt x="5410380" y="2465031"/>
                  <a:pt x="5367298" y="2433523"/>
                </a:cubicBezTo>
                <a:cubicBezTo>
                  <a:pt x="5357008" y="2425806"/>
                  <a:pt x="5346076" y="2414874"/>
                  <a:pt x="5331288" y="2424520"/>
                </a:cubicBezTo>
                <a:cubicBezTo>
                  <a:pt x="5315856" y="2434165"/>
                  <a:pt x="5317785" y="2450242"/>
                  <a:pt x="5321643" y="2463101"/>
                </a:cubicBezTo>
                <a:cubicBezTo>
                  <a:pt x="5333859" y="2501041"/>
                  <a:pt x="5355081" y="2534479"/>
                  <a:pt x="5383373" y="2564059"/>
                </a:cubicBezTo>
                <a:cubicBezTo>
                  <a:pt x="5479829" y="2661801"/>
                  <a:pt x="5591073" y="2746038"/>
                  <a:pt x="5694605" y="2837349"/>
                </a:cubicBezTo>
                <a:cubicBezTo>
                  <a:pt x="5750548" y="2886864"/>
                  <a:pt x="5801990" y="2939593"/>
                  <a:pt x="5850861" y="2994249"/>
                </a:cubicBezTo>
                <a:cubicBezTo>
                  <a:pt x="5861793" y="3006469"/>
                  <a:pt x="5861149" y="3018043"/>
                  <a:pt x="5857934" y="3032189"/>
                </a:cubicBezTo>
                <a:cubicBezTo>
                  <a:pt x="5845076" y="3089421"/>
                  <a:pt x="5865008" y="3108711"/>
                  <a:pt x="5929311" y="3097780"/>
                </a:cubicBezTo>
                <a:cubicBezTo>
                  <a:pt x="5949246" y="3094563"/>
                  <a:pt x="5962750" y="3097780"/>
                  <a:pt x="5974966" y="3111282"/>
                </a:cubicBezTo>
                <a:cubicBezTo>
                  <a:pt x="6122866" y="3278472"/>
                  <a:pt x="6297771" y="3419297"/>
                  <a:pt x="6488753" y="3544689"/>
                </a:cubicBezTo>
                <a:cubicBezTo>
                  <a:pt x="6566560" y="3595488"/>
                  <a:pt x="6646940" y="3643718"/>
                  <a:pt x="6728605" y="3688730"/>
                </a:cubicBezTo>
                <a:cubicBezTo>
                  <a:pt x="6728605" y="3691945"/>
                  <a:pt x="6728605" y="3695804"/>
                  <a:pt x="6728605" y="3699019"/>
                </a:cubicBezTo>
                <a:cubicBezTo>
                  <a:pt x="6727962" y="3703519"/>
                  <a:pt x="6727320" y="3706091"/>
                  <a:pt x="6726677" y="3709950"/>
                </a:cubicBezTo>
                <a:cubicBezTo>
                  <a:pt x="6611573" y="3640502"/>
                  <a:pt x="6497754" y="3569125"/>
                  <a:pt x="6386510" y="3493890"/>
                </a:cubicBezTo>
                <a:cubicBezTo>
                  <a:pt x="6084927" y="3290048"/>
                  <a:pt x="5796845" y="3071415"/>
                  <a:pt x="5504264" y="2857926"/>
                </a:cubicBezTo>
                <a:cubicBezTo>
                  <a:pt x="5405879" y="2785906"/>
                  <a:pt x="5328073" y="2693952"/>
                  <a:pt x="5239333" y="2612929"/>
                </a:cubicBezTo>
                <a:cubicBezTo>
                  <a:pt x="5180174" y="2558915"/>
                  <a:pt x="5123586" y="2502328"/>
                  <a:pt x="5054783" y="2457958"/>
                </a:cubicBezTo>
                <a:cubicBezTo>
                  <a:pt x="5026489" y="2439952"/>
                  <a:pt x="4996909" y="2423876"/>
                  <a:pt x="4958969" y="2428378"/>
                </a:cubicBezTo>
                <a:cubicBezTo>
                  <a:pt x="4944180" y="2430308"/>
                  <a:pt x="4927460" y="2434165"/>
                  <a:pt x="4922316" y="2450884"/>
                </a:cubicBezTo>
                <a:cubicBezTo>
                  <a:pt x="4917814" y="2467603"/>
                  <a:pt x="4931318" y="2475320"/>
                  <a:pt x="4943538" y="2482393"/>
                </a:cubicBezTo>
                <a:cubicBezTo>
                  <a:pt x="4946752" y="2484322"/>
                  <a:pt x="4949967" y="2486895"/>
                  <a:pt x="4953183" y="2486895"/>
                </a:cubicBezTo>
                <a:cubicBezTo>
                  <a:pt x="5014271" y="2490752"/>
                  <a:pt x="5028418" y="2539623"/>
                  <a:pt x="5057355" y="2574991"/>
                </a:cubicBezTo>
                <a:cubicBezTo>
                  <a:pt x="5066357" y="2585923"/>
                  <a:pt x="5066999" y="2596854"/>
                  <a:pt x="5057355" y="2609714"/>
                </a:cubicBezTo>
                <a:cubicBezTo>
                  <a:pt x="5039991" y="2632863"/>
                  <a:pt x="5052210" y="2643152"/>
                  <a:pt x="5075359" y="2649582"/>
                </a:cubicBezTo>
                <a:cubicBezTo>
                  <a:pt x="5098507" y="2656013"/>
                  <a:pt x="5123586" y="2657941"/>
                  <a:pt x="5148664" y="2672732"/>
                </a:cubicBezTo>
                <a:cubicBezTo>
                  <a:pt x="5108797" y="2684949"/>
                  <a:pt x="5081147" y="2672090"/>
                  <a:pt x="5055425" y="2656013"/>
                </a:cubicBezTo>
                <a:cubicBezTo>
                  <a:pt x="4997552" y="2620646"/>
                  <a:pt x="4960257" y="2568559"/>
                  <a:pt x="4924888" y="2515188"/>
                </a:cubicBezTo>
                <a:cubicBezTo>
                  <a:pt x="4917814" y="2504899"/>
                  <a:pt x="4912027" y="2493324"/>
                  <a:pt x="4902382" y="2484965"/>
                </a:cubicBezTo>
                <a:cubicBezTo>
                  <a:pt x="4884376" y="2468246"/>
                  <a:pt x="4865085" y="2466318"/>
                  <a:pt x="4843224" y="2486895"/>
                </a:cubicBezTo>
                <a:cubicBezTo>
                  <a:pt x="4814285" y="2513902"/>
                  <a:pt x="4803998" y="2511973"/>
                  <a:pt x="4794352" y="2477250"/>
                </a:cubicBezTo>
                <a:cubicBezTo>
                  <a:pt x="4781490" y="2430308"/>
                  <a:pt x="4752554" y="2397512"/>
                  <a:pt x="4703040" y="2380151"/>
                </a:cubicBezTo>
                <a:cubicBezTo>
                  <a:pt x="4692753" y="2376292"/>
                  <a:pt x="4681821" y="2371147"/>
                  <a:pt x="4670890" y="2379507"/>
                </a:cubicBezTo>
                <a:cubicBezTo>
                  <a:pt x="4659315" y="2389153"/>
                  <a:pt x="4667030" y="2398798"/>
                  <a:pt x="4671532" y="2407802"/>
                </a:cubicBezTo>
                <a:cubicBezTo>
                  <a:pt x="4677962" y="2421948"/>
                  <a:pt x="4685679" y="2436095"/>
                  <a:pt x="4691466" y="2450884"/>
                </a:cubicBezTo>
                <a:cubicBezTo>
                  <a:pt x="4701755" y="2474677"/>
                  <a:pt x="4703685" y="2499756"/>
                  <a:pt x="4684393" y="2522904"/>
                </a:cubicBezTo>
                <a:cubicBezTo>
                  <a:pt x="4670245" y="2539623"/>
                  <a:pt x="4671532" y="2550555"/>
                  <a:pt x="4690181" y="2562130"/>
                </a:cubicBezTo>
                <a:cubicBezTo>
                  <a:pt x="4749983" y="2598140"/>
                  <a:pt x="4787922" y="2645081"/>
                  <a:pt x="4767344" y="2718387"/>
                </a:cubicBezTo>
                <a:cubicBezTo>
                  <a:pt x="4764130" y="2728676"/>
                  <a:pt x="4767988" y="2738965"/>
                  <a:pt x="4780205" y="2738321"/>
                </a:cubicBezTo>
                <a:cubicBezTo>
                  <a:pt x="4807214" y="2736393"/>
                  <a:pt x="4811713" y="2753112"/>
                  <a:pt x="4819430" y="2770474"/>
                </a:cubicBezTo>
                <a:cubicBezTo>
                  <a:pt x="4894666" y="2937020"/>
                  <a:pt x="5003339" y="3082346"/>
                  <a:pt x="5128730" y="3218670"/>
                </a:cubicBezTo>
                <a:cubicBezTo>
                  <a:pt x="5252837" y="3353709"/>
                  <a:pt x="5392376" y="3474599"/>
                  <a:pt x="5540917" y="3590345"/>
                </a:cubicBezTo>
                <a:cubicBezTo>
                  <a:pt x="5499119" y="3586487"/>
                  <a:pt x="5445104" y="3562695"/>
                  <a:pt x="5393019" y="3535044"/>
                </a:cubicBezTo>
                <a:cubicBezTo>
                  <a:pt x="5255410" y="3461095"/>
                  <a:pt x="5142235" y="3360781"/>
                  <a:pt x="5027131" y="3262397"/>
                </a:cubicBezTo>
                <a:cubicBezTo>
                  <a:pt x="4946752" y="3193592"/>
                  <a:pt x="4868302" y="3122858"/>
                  <a:pt x="4778275" y="3063697"/>
                </a:cubicBezTo>
                <a:cubicBezTo>
                  <a:pt x="4767988" y="3057268"/>
                  <a:pt x="4760914" y="3048908"/>
                  <a:pt x="4755127" y="3038619"/>
                </a:cubicBezTo>
                <a:cubicBezTo>
                  <a:pt x="4749983" y="3029617"/>
                  <a:pt x="4742265" y="3021258"/>
                  <a:pt x="4728763" y="3025115"/>
                </a:cubicBezTo>
                <a:cubicBezTo>
                  <a:pt x="4715259" y="3029617"/>
                  <a:pt x="4713973" y="3041192"/>
                  <a:pt x="4713973" y="3051481"/>
                </a:cubicBezTo>
                <a:cubicBezTo>
                  <a:pt x="4715902" y="3090063"/>
                  <a:pt x="4726833" y="3124786"/>
                  <a:pt x="4750625" y="3155652"/>
                </a:cubicBezTo>
                <a:cubicBezTo>
                  <a:pt x="4796924" y="3217385"/>
                  <a:pt x="4858656" y="3265612"/>
                  <a:pt x="4920386" y="3313839"/>
                </a:cubicBezTo>
                <a:cubicBezTo>
                  <a:pt x="5005911" y="3380072"/>
                  <a:pt x="5085005" y="3452092"/>
                  <a:pt x="5156382" y="3532472"/>
                </a:cubicBezTo>
                <a:cubicBezTo>
                  <a:pt x="5104940" y="3493247"/>
                  <a:pt x="5053495" y="3453378"/>
                  <a:pt x="5001409" y="3414153"/>
                </a:cubicBezTo>
                <a:cubicBezTo>
                  <a:pt x="4962184" y="3384574"/>
                  <a:pt x="4921673" y="3356279"/>
                  <a:pt x="4881806" y="3327343"/>
                </a:cubicBezTo>
                <a:cubicBezTo>
                  <a:pt x="4872159" y="3320270"/>
                  <a:pt x="4861870" y="3312554"/>
                  <a:pt x="4848368" y="3322198"/>
                </a:cubicBezTo>
                <a:cubicBezTo>
                  <a:pt x="4836149" y="3330558"/>
                  <a:pt x="4838079" y="3342777"/>
                  <a:pt x="4840652" y="3354351"/>
                </a:cubicBezTo>
                <a:cubicBezTo>
                  <a:pt x="4850297" y="3400006"/>
                  <a:pt x="4877304" y="3436659"/>
                  <a:pt x="4910742" y="3469454"/>
                </a:cubicBezTo>
                <a:cubicBezTo>
                  <a:pt x="4951252" y="3508679"/>
                  <a:pt x="4993695" y="3545976"/>
                  <a:pt x="5037419" y="3583272"/>
                </a:cubicBezTo>
                <a:cubicBezTo>
                  <a:pt x="4990479" y="3572983"/>
                  <a:pt x="4943538" y="3562695"/>
                  <a:pt x="4896595" y="3554336"/>
                </a:cubicBezTo>
                <a:cubicBezTo>
                  <a:pt x="4917814" y="3628927"/>
                  <a:pt x="4967328" y="3643718"/>
                  <a:pt x="5011699" y="3655292"/>
                </a:cubicBezTo>
                <a:cubicBezTo>
                  <a:pt x="5071502" y="3670081"/>
                  <a:pt x="5128730" y="3688730"/>
                  <a:pt x="5185319" y="3709950"/>
                </a:cubicBezTo>
                <a:cubicBezTo>
                  <a:pt x="5209111" y="3731170"/>
                  <a:pt x="5232904" y="3751748"/>
                  <a:pt x="5256052" y="3773610"/>
                </a:cubicBezTo>
                <a:cubicBezTo>
                  <a:pt x="5279845" y="3796118"/>
                  <a:pt x="5302352" y="3818624"/>
                  <a:pt x="5324859" y="3842415"/>
                </a:cubicBezTo>
                <a:cubicBezTo>
                  <a:pt x="5340933" y="3859776"/>
                  <a:pt x="5360224" y="3874568"/>
                  <a:pt x="5341576" y="3904146"/>
                </a:cubicBezTo>
                <a:cubicBezTo>
                  <a:pt x="5333217" y="3917650"/>
                  <a:pt x="5387873" y="3990958"/>
                  <a:pt x="5405238" y="3995458"/>
                </a:cubicBezTo>
                <a:cubicBezTo>
                  <a:pt x="5407809" y="3996100"/>
                  <a:pt x="5410380" y="3996745"/>
                  <a:pt x="5412310" y="3996745"/>
                </a:cubicBezTo>
                <a:cubicBezTo>
                  <a:pt x="5449607" y="3994173"/>
                  <a:pt x="5457967" y="4016036"/>
                  <a:pt x="5458608" y="4043687"/>
                </a:cubicBezTo>
                <a:cubicBezTo>
                  <a:pt x="5459252" y="4070693"/>
                  <a:pt x="5452823" y="4104131"/>
                  <a:pt x="5503621" y="4090627"/>
                </a:cubicBezTo>
                <a:cubicBezTo>
                  <a:pt x="5509408" y="4089342"/>
                  <a:pt x="5510696" y="4093199"/>
                  <a:pt x="5513266" y="4097701"/>
                </a:cubicBezTo>
                <a:cubicBezTo>
                  <a:pt x="5568568" y="4212804"/>
                  <a:pt x="5661808" y="4301543"/>
                  <a:pt x="5753762" y="4390282"/>
                </a:cubicBezTo>
                <a:cubicBezTo>
                  <a:pt x="5758907" y="4394784"/>
                  <a:pt x="5764052" y="4399285"/>
                  <a:pt x="5769195" y="4403786"/>
                </a:cubicBezTo>
                <a:cubicBezTo>
                  <a:pt x="5672741" y="4381280"/>
                  <a:pt x="5354436" y="4352342"/>
                  <a:pt x="5261196" y="4361989"/>
                </a:cubicBezTo>
                <a:cubicBezTo>
                  <a:pt x="5178245" y="4370349"/>
                  <a:pt x="4709472" y="4230167"/>
                  <a:pt x="4612374" y="4147215"/>
                </a:cubicBezTo>
                <a:cubicBezTo>
                  <a:pt x="4598869" y="4212161"/>
                  <a:pt x="4627806" y="4237882"/>
                  <a:pt x="4650956" y="4267463"/>
                </a:cubicBezTo>
                <a:cubicBezTo>
                  <a:pt x="4683749" y="4309260"/>
                  <a:pt x="4688895" y="4338840"/>
                  <a:pt x="4627162" y="4372278"/>
                </a:cubicBezTo>
                <a:cubicBezTo>
                  <a:pt x="4450327" y="4467447"/>
                  <a:pt x="4452257" y="4470662"/>
                  <a:pt x="4618160" y="4599911"/>
                </a:cubicBezTo>
                <a:cubicBezTo>
                  <a:pt x="4625877" y="4605700"/>
                  <a:pt x="4622019" y="4624347"/>
                  <a:pt x="4623948" y="4637209"/>
                </a:cubicBezTo>
                <a:cubicBezTo>
                  <a:pt x="4580863" y="4656500"/>
                  <a:pt x="4530064" y="4606343"/>
                  <a:pt x="4478622" y="4660357"/>
                </a:cubicBezTo>
                <a:cubicBezTo>
                  <a:pt x="4700468" y="4897637"/>
                  <a:pt x="5038064" y="5123344"/>
                  <a:pt x="5344150" y="5301466"/>
                </a:cubicBezTo>
                <a:cubicBezTo>
                  <a:pt x="5096581" y="5359982"/>
                  <a:pt x="4948037" y="5154210"/>
                  <a:pt x="4766058" y="5180574"/>
                </a:cubicBezTo>
                <a:cubicBezTo>
                  <a:pt x="4675390" y="5244877"/>
                  <a:pt x="4945465" y="5349050"/>
                  <a:pt x="4687609" y="5379273"/>
                </a:cubicBezTo>
                <a:cubicBezTo>
                  <a:pt x="4799496" y="5435860"/>
                  <a:pt x="4882449" y="5491161"/>
                  <a:pt x="4959611" y="5556107"/>
                </a:cubicBezTo>
                <a:cubicBezTo>
                  <a:pt x="5096581" y="5672497"/>
                  <a:pt x="5123586" y="5749662"/>
                  <a:pt x="5060571" y="5905920"/>
                </a:cubicBezTo>
                <a:cubicBezTo>
                  <a:pt x="5018773" y="6008805"/>
                  <a:pt x="4958326" y="6103332"/>
                  <a:pt x="5011699" y="6226152"/>
                </a:cubicBezTo>
                <a:cubicBezTo>
                  <a:pt x="5048351" y="6310389"/>
                  <a:pt x="5034204" y="6365690"/>
                  <a:pt x="4895308" y="6327750"/>
                </a:cubicBezTo>
                <a:cubicBezTo>
                  <a:pt x="4745482" y="6287240"/>
                  <a:pt x="4688895" y="6363118"/>
                  <a:pt x="4726833" y="6510373"/>
                </a:cubicBezTo>
                <a:cubicBezTo>
                  <a:pt x="4751269" y="6604900"/>
                  <a:pt x="4725546" y="6634480"/>
                  <a:pt x="4622661" y="6623548"/>
                </a:cubicBezTo>
                <a:cubicBezTo>
                  <a:pt x="4508843" y="6611330"/>
                  <a:pt x="4400814" y="6549598"/>
                  <a:pt x="4259989" y="6579179"/>
                </a:cubicBezTo>
                <a:cubicBezTo>
                  <a:pt x="4358453" y="6729972"/>
                  <a:pt x="4554892" y="6711403"/>
                  <a:pt x="4690343" y="6814255"/>
                </a:cubicBezTo>
                <a:lnTo>
                  <a:pt x="4735334" y="6858000"/>
                </a:lnTo>
                <a:lnTo>
                  <a:pt x="4496011" y="6858000"/>
                </a:lnTo>
                <a:lnTo>
                  <a:pt x="4440632" y="6851514"/>
                </a:lnTo>
                <a:cubicBezTo>
                  <a:pt x="4410700" y="6846400"/>
                  <a:pt x="4381522" y="6839608"/>
                  <a:pt x="4352585" y="6830605"/>
                </a:cubicBezTo>
                <a:cubicBezTo>
                  <a:pt x="4304358" y="6815816"/>
                  <a:pt x="4251629" y="6801027"/>
                  <a:pt x="4224621" y="6850539"/>
                </a:cubicBezTo>
                <a:lnTo>
                  <a:pt x="422311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78E335-519F-EC0B-8416-EB4DCE06A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7118" y="3834174"/>
            <a:ext cx="6125593" cy="1701570"/>
          </a:xfrm>
        </p:spPr>
        <p:txBody>
          <a:bodyPr anchor="b">
            <a:normAutofit fontScale="90000"/>
          </a:bodyPr>
          <a:lstStyle/>
          <a:p>
            <a:r>
              <a:rPr lang="de-DE" sz="4400" dirty="0" err="1"/>
              <a:t>Representing</a:t>
            </a:r>
            <a:r>
              <a:rPr lang="de-DE" sz="4400" dirty="0"/>
              <a:t> Law </a:t>
            </a:r>
            <a:br>
              <a:rPr lang="de-DE" sz="4400" dirty="0"/>
            </a:br>
            <a:r>
              <a:rPr lang="de-DE" sz="4400" dirty="0"/>
              <a:t>&amp; </a:t>
            </a:r>
            <a:br>
              <a:rPr lang="de-DE" sz="4400" dirty="0"/>
            </a:br>
            <a:r>
              <a:rPr lang="de-DE" sz="4400" dirty="0" err="1"/>
              <a:t>the</a:t>
            </a:r>
            <a:r>
              <a:rPr lang="de-DE" sz="4400" dirty="0"/>
              <a:t> Post Office </a:t>
            </a:r>
            <a:r>
              <a:rPr lang="de-DE" sz="4400" dirty="0" err="1"/>
              <a:t>Scandal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34E55-37B3-F7FE-3866-68F942502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6202" y="5628010"/>
            <a:ext cx="5147960" cy="646785"/>
          </a:xfrm>
        </p:spPr>
        <p:txBody>
          <a:bodyPr>
            <a:normAutofit/>
          </a:bodyPr>
          <a:lstStyle/>
          <a:p>
            <a:r>
              <a:rPr lang="de-DE" sz="2000" dirty="0"/>
              <a:t>Stefan Machura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12435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E41EE-5861-CBEA-7398-C34529A83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FCF8D-C42D-21D4-0C82-CD8B9D37D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Law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represented</a:t>
            </a:r>
            <a:r>
              <a:rPr lang="de-DE" dirty="0"/>
              <a:t> in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forms</a:t>
            </a:r>
            <a:endParaRPr lang="de-DE" dirty="0"/>
          </a:p>
          <a:p>
            <a:r>
              <a:rPr lang="de-DE" dirty="0"/>
              <a:t>Law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upheld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and </a:t>
            </a:r>
            <a:r>
              <a:rPr lang="de-DE" dirty="0" err="1"/>
              <a:t>increasingly</a:t>
            </a:r>
            <a:r>
              <a:rPr lang="de-DE" dirty="0"/>
              <a:t> </a:t>
            </a:r>
            <a:r>
              <a:rPr lang="de-DE" dirty="0" err="1"/>
              <a:t>produced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modern </a:t>
            </a:r>
            <a:r>
              <a:rPr lang="de-DE" dirty="0" err="1"/>
              <a:t>state</a:t>
            </a:r>
            <a:endParaRPr lang="de-DE" dirty="0"/>
          </a:p>
          <a:p>
            <a:r>
              <a:rPr lang="de-DE" dirty="0"/>
              <a:t>Most </a:t>
            </a:r>
            <a:r>
              <a:rPr lang="de-DE" dirty="0" err="1"/>
              <a:t>law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developed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(</a:t>
            </a:r>
            <a:r>
              <a:rPr lang="de-DE" i="1" dirty="0"/>
              <a:t>Eugen Ehrlich</a:t>
            </a:r>
            <a:r>
              <a:rPr lang="de-DE" dirty="0"/>
              <a:t>)</a:t>
            </a:r>
          </a:p>
          <a:p>
            <a:r>
              <a:rPr lang="de-DE" dirty="0"/>
              <a:t>„Post Office </a:t>
            </a:r>
            <a:r>
              <a:rPr lang="de-DE" dirty="0" err="1"/>
              <a:t>Scandal</a:t>
            </a:r>
            <a:r>
              <a:rPr lang="de-DE" dirty="0"/>
              <a:t>“ </a:t>
            </a:r>
            <a:r>
              <a:rPr lang="de-DE" dirty="0" err="1"/>
              <a:t>as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law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represented</a:t>
            </a:r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81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48CA6-73B0-CE97-6A56-D1A7BFC2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highly</a:t>
            </a:r>
            <a:r>
              <a:rPr lang="de-DE" dirty="0"/>
              <a:t> </a:t>
            </a:r>
            <a:r>
              <a:rPr lang="de-DE" dirty="0" err="1"/>
              <a:t>valued</a:t>
            </a:r>
            <a:r>
              <a:rPr lang="de-DE" dirty="0"/>
              <a:t> </a:t>
            </a:r>
            <a:r>
              <a:rPr lang="de-DE" dirty="0" err="1"/>
              <a:t>property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trust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D66CD-FC08-8D86-61F1-C6C636547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Generalised</a:t>
            </a:r>
            <a:r>
              <a:rPr lang="de-DE" dirty="0"/>
              <a:t> </a:t>
            </a:r>
            <a:r>
              <a:rPr lang="de-DE" dirty="0" err="1"/>
              <a:t>trust</a:t>
            </a:r>
            <a:r>
              <a:rPr lang="de-DE" dirty="0"/>
              <a:t> (</a:t>
            </a:r>
            <a:r>
              <a:rPr lang="de-DE" i="1" dirty="0"/>
              <a:t>David Easton</a:t>
            </a:r>
            <a:r>
              <a:rPr lang="de-DE" dirty="0"/>
              <a:t>)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, </a:t>
            </a:r>
            <a:r>
              <a:rPr lang="de-DE" dirty="0" err="1"/>
              <a:t>companies</a:t>
            </a:r>
            <a:r>
              <a:rPr lang="de-DE" dirty="0"/>
              <a:t>, </a:t>
            </a:r>
            <a:r>
              <a:rPr lang="de-DE" dirty="0" err="1"/>
              <a:t>every-day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</a:t>
            </a:r>
          </a:p>
          <a:p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lead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undue</a:t>
            </a:r>
            <a:r>
              <a:rPr lang="de-DE" dirty="0"/>
              <a:t> </a:t>
            </a:r>
            <a:r>
              <a:rPr lang="de-DE" dirty="0" err="1"/>
              <a:t>reliance</a:t>
            </a:r>
            <a:r>
              <a:rPr lang="de-DE" dirty="0"/>
              <a:t> on </a:t>
            </a:r>
            <a:r>
              <a:rPr lang="de-DE" dirty="0" err="1"/>
              <a:t>actors</a:t>
            </a:r>
            <a:r>
              <a:rPr lang="de-DE" dirty="0"/>
              <a:t> and </a:t>
            </a:r>
            <a:r>
              <a:rPr lang="de-DE" dirty="0" err="1"/>
              <a:t>instutitions</a:t>
            </a:r>
            <a:r>
              <a:rPr lang="de-DE" dirty="0"/>
              <a:t>.</a:t>
            </a:r>
          </a:p>
          <a:p>
            <a:r>
              <a:rPr lang="de-DE" dirty="0" err="1"/>
              <a:t>Lawyers</a:t>
            </a:r>
            <a:r>
              <a:rPr lang="de-DE" dirty="0"/>
              <a:t>, </a:t>
            </a:r>
            <a:r>
              <a:rPr lang="de-DE" dirty="0" err="1"/>
              <a:t>judges</a:t>
            </a:r>
            <a:r>
              <a:rPr lang="de-DE" dirty="0"/>
              <a:t>, </a:t>
            </a:r>
            <a:r>
              <a:rPr lang="de-DE" dirty="0" err="1"/>
              <a:t>politicians</a:t>
            </a:r>
            <a:r>
              <a:rPr lang="de-DE" dirty="0"/>
              <a:t> etc. </a:t>
            </a:r>
            <a:r>
              <a:rPr lang="de-DE" dirty="0" err="1"/>
              <a:t>represent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law</a:t>
            </a:r>
            <a:r>
              <a:rPr lang="de-DE"/>
              <a:t>.</a:t>
            </a:r>
            <a:endParaRPr lang="de-DE" dirty="0"/>
          </a:p>
          <a:p>
            <a:r>
              <a:rPr lang="en-GB" dirty="0"/>
              <a:t>Media of various types to hold actors to account.</a:t>
            </a:r>
          </a:p>
          <a:p>
            <a:pPr lvl="1"/>
            <a:r>
              <a:rPr lang="en-GB" dirty="0"/>
              <a:t>They represent law, e.g. in news and TV series.</a:t>
            </a:r>
          </a:p>
        </p:txBody>
      </p:sp>
    </p:spTree>
    <p:extLst>
      <p:ext uri="{BB962C8B-B14F-4D97-AF65-F5344CB8AC3E}">
        <p14:creationId xmlns:p14="http://schemas.microsoft.com/office/powerpoint/2010/main" val="1474720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84A84D-835C-5B58-B6AB-D7080FE98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952744"/>
          </a:xfrm>
        </p:spPr>
        <p:txBody>
          <a:bodyPr>
            <a:normAutofit/>
          </a:bodyPr>
          <a:lstStyle/>
          <a:p>
            <a:r>
              <a:rPr lang="de-DE" dirty="0"/>
              <a:t>The Post Office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6116569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D5C77-FDE3-3237-ECB5-DA6FB1557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34" y="1434143"/>
            <a:ext cx="3195204" cy="41631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3093C-63EE-64F7-1441-247D83397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497257"/>
            <a:ext cx="4840010" cy="367970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1700" dirty="0"/>
              <a:t>(WAS) </a:t>
            </a:r>
            <a:r>
              <a:rPr lang="de-DE" sz="1700" dirty="0" err="1"/>
              <a:t>one</a:t>
            </a:r>
            <a:r>
              <a:rPr lang="de-DE" sz="1700" dirty="0"/>
              <a:t> </a:t>
            </a:r>
            <a:r>
              <a:rPr lang="de-DE" sz="1700" dirty="0" err="1"/>
              <a:t>of</a:t>
            </a:r>
            <a:r>
              <a:rPr lang="de-DE" sz="1700" dirty="0"/>
              <a:t> </a:t>
            </a:r>
            <a:r>
              <a:rPr lang="de-DE" sz="1700" dirty="0" err="1"/>
              <a:t>the</a:t>
            </a:r>
            <a:r>
              <a:rPr lang="de-DE" sz="1700" dirty="0"/>
              <a:t> </a:t>
            </a:r>
            <a:r>
              <a:rPr lang="de-DE" sz="1700" dirty="0" err="1"/>
              <a:t>most</a:t>
            </a:r>
            <a:r>
              <a:rPr lang="de-DE" sz="1700" dirty="0"/>
              <a:t> </a:t>
            </a:r>
            <a:r>
              <a:rPr lang="de-DE" sz="1700" dirty="0" err="1"/>
              <a:t>trusted</a:t>
            </a:r>
            <a:r>
              <a:rPr lang="de-DE" sz="1700" dirty="0"/>
              <a:t> </a:t>
            </a:r>
            <a:r>
              <a:rPr lang="de-DE" sz="1700" dirty="0" err="1"/>
              <a:t>pillars</a:t>
            </a:r>
            <a:r>
              <a:rPr lang="de-DE" sz="1700" dirty="0"/>
              <a:t> </a:t>
            </a:r>
            <a:r>
              <a:rPr lang="de-DE" sz="1700" dirty="0" err="1"/>
              <a:t>of</a:t>
            </a:r>
            <a:r>
              <a:rPr lang="de-DE" sz="1700" dirty="0"/>
              <a:t> UK </a:t>
            </a:r>
            <a:r>
              <a:rPr lang="de-DE" sz="1700" dirty="0" err="1"/>
              <a:t>society</a:t>
            </a:r>
            <a:r>
              <a:rPr lang="de-DE" sz="1700" dirty="0"/>
              <a:t>.</a:t>
            </a:r>
          </a:p>
          <a:p>
            <a:pPr>
              <a:lnSpc>
                <a:spcPct val="90000"/>
              </a:lnSpc>
            </a:pPr>
            <a:r>
              <a:rPr lang="de-DE" sz="1700" dirty="0"/>
              <a:t>Subpostmasters </a:t>
            </a:r>
            <a:r>
              <a:rPr lang="de-DE" sz="1700" dirty="0" err="1"/>
              <a:t>are</a:t>
            </a:r>
            <a:r>
              <a:rPr lang="de-DE" sz="1700" dirty="0"/>
              <a:t> </a:t>
            </a:r>
            <a:r>
              <a:rPr lang="de-DE" sz="1700" dirty="0" err="1"/>
              <a:t>typically</a:t>
            </a:r>
            <a:r>
              <a:rPr lang="de-DE" sz="1700" dirty="0"/>
              <a:t> private </a:t>
            </a:r>
            <a:r>
              <a:rPr lang="de-DE" sz="1700" dirty="0" err="1"/>
              <a:t>shopowners</a:t>
            </a:r>
            <a:r>
              <a:rPr lang="de-DE" sz="1700" dirty="0"/>
              <a:t>.</a:t>
            </a:r>
          </a:p>
          <a:p>
            <a:pPr>
              <a:lnSpc>
                <a:spcPct val="90000"/>
              </a:lnSpc>
            </a:pPr>
            <a:r>
              <a:rPr lang="en-GB" sz="1700" dirty="0"/>
              <a:t>Fujitsu’s Horizon computer programme.</a:t>
            </a:r>
          </a:p>
          <a:p>
            <a:pPr>
              <a:lnSpc>
                <a:spcPct val="90000"/>
              </a:lnSpc>
            </a:pPr>
            <a:r>
              <a:rPr lang="en-GB" sz="1700" dirty="0"/>
              <a:t>Lay people signed contracts they could not understand and that were possibly legally void.</a:t>
            </a:r>
          </a:p>
          <a:p>
            <a:pPr>
              <a:lnSpc>
                <a:spcPct val="90000"/>
              </a:lnSpc>
            </a:pPr>
            <a:r>
              <a:rPr lang="en-GB" sz="1700" dirty="0"/>
              <a:t>Postmasters felt bound.</a:t>
            </a:r>
          </a:p>
          <a:p>
            <a:pPr>
              <a:lnSpc>
                <a:spcPct val="90000"/>
              </a:lnSpc>
            </a:pPr>
            <a:r>
              <a:rPr lang="en-GB" sz="1700" dirty="0"/>
              <a:t>And ashamed as Horizon (falsely) indicated money missing.</a:t>
            </a:r>
          </a:p>
        </p:txBody>
      </p:sp>
    </p:spTree>
    <p:extLst>
      <p:ext uri="{BB962C8B-B14F-4D97-AF65-F5344CB8AC3E}">
        <p14:creationId xmlns:p14="http://schemas.microsoft.com/office/powerpoint/2010/main" val="3586213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96A3C6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C2CE01-84F0-035C-FCDB-D66AE708D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de-DE" sz="3700">
                <a:solidFill>
                  <a:srgbClr val="FFFFFF"/>
                </a:solidFill>
              </a:rPr>
              <a:t>Chatastrophic</a:t>
            </a:r>
            <a:r>
              <a:rPr lang="de-DE" sz="3700" dirty="0">
                <a:solidFill>
                  <a:srgbClr val="FFFFFF"/>
                </a:solidFill>
              </a:rPr>
              <a:t> </a:t>
            </a:r>
            <a:r>
              <a:rPr lang="de-DE" sz="3700">
                <a:solidFill>
                  <a:srgbClr val="FFFFFF"/>
                </a:solidFill>
              </a:rPr>
              <a:t>outcomes</a:t>
            </a:r>
            <a:endParaRPr lang="en-GB" sz="37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EA968-3DC1-FFB4-C7E2-6D673CA6A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GB" sz="2000" dirty="0"/>
              <a:t>“736 blameless individuals were prosecuted by the Post Office between the years 2000 and 2014 (…) More than 230 sub-postmasters and sub-postmistresses were jailed after 700 had been prosecuted for theft, fraud and false accounting and four killed themselves.” </a:t>
            </a:r>
          </a:p>
          <a:p>
            <a:pPr marL="0" indent="0">
              <a:buNone/>
            </a:pPr>
            <a:r>
              <a:rPr lang="en-GB" sz="2000" dirty="0"/>
              <a:t>(</a:t>
            </a:r>
            <a:r>
              <a:rPr lang="en-GB" sz="2000" dirty="0" err="1"/>
              <a:t>Nozari</a:t>
            </a:r>
            <a:r>
              <a:rPr lang="en-GB" sz="2000" dirty="0"/>
              <a:t> 2024; Augustine et al. 2024 state it continued until 2015)</a:t>
            </a:r>
          </a:p>
        </p:txBody>
      </p:sp>
    </p:spTree>
    <p:extLst>
      <p:ext uri="{BB962C8B-B14F-4D97-AF65-F5344CB8AC3E}">
        <p14:creationId xmlns:p14="http://schemas.microsoft.com/office/powerpoint/2010/main" val="1198678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5408913-B323-422F-B521-2957A5B7F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92" y="0"/>
            <a:ext cx="7299977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rgbClr val="96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991AE2-27DA-D2FF-69BF-0237151E5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749"/>
            <a:ext cx="4702629" cy="4726502"/>
          </a:xfrm>
        </p:spPr>
        <p:txBody>
          <a:bodyPr>
            <a:normAutofit/>
          </a:bodyPr>
          <a:lstStyle/>
          <a:p>
            <a:r>
              <a:rPr lang="de-DE" sz="4400">
                <a:solidFill>
                  <a:srgbClr val="FFFFFF"/>
                </a:solidFill>
              </a:rPr>
              <a:t>Trials and investigations</a:t>
            </a:r>
            <a:endParaRPr lang="en-GB" sz="4400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2C0B364-7511-9A4B-99F3-1AEDF0E5B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385" y="713313"/>
            <a:ext cx="4055415" cy="5431376"/>
          </a:xfrm>
        </p:spPr>
        <p:txBody>
          <a:bodyPr anchor="ctr">
            <a:normAutofit/>
          </a:bodyPr>
          <a:lstStyle/>
          <a:p>
            <a:r>
              <a:rPr lang="de-DE" sz="2000" dirty="0"/>
              <a:t>Courts </a:t>
            </a:r>
            <a:r>
              <a:rPr lang="de-DE" sz="2000" dirty="0" err="1"/>
              <a:t>relied</a:t>
            </a:r>
            <a:r>
              <a:rPr lang="de-DE" sz="2000" dirty="0"/>
              <a:t> on Fujitsu and Post </a:t>
            </a:r>
            <a:r>
              <a:rPr lang="de-DE" sz="2000" dirty="0" err="1"/>
              <a:t>office</a:t>
            </a:r>
            <a:r>
              <a:rPr lang="de-DE" sz="2000" dirty="0"/>
              <a:t> </a:t>
            </a:r>
            <a:r>
              <a:rPr lang="de-DE" sz="2000" dirty="0" err="1"/>
              <a:t>experts</a:t>
            </a:r>
            <a:endParaRPr lang="de-DE" sz="2000" dirty="0"/>
          </a:p>
          <a:p>
            <a:r>
              <a:rPr lang="de-DE" sz="2000" dirty="0"/>
              <a:t>Ministers </a:t>
            </a:r>
            <a:r>
              <a:rPr lang="de-DE" sz="2000" dirty="0" err="1"/>
              <a:t>were</a:t>
            </a:r>
            <a:r>
              <a:rPr lang="de-DE" sz="2000" dirty="0"/>
              <a:t> </a:t>
            </a:r>
            <a:r>
              <a:rPr lang="de-DE" sz="2000" dirty="0" err="1"/>
              <a:t>assured</a:t>
            </a:r>
            <a:r>
              <a:rPr lang="de-DE" sz="2000" dirty="0"/>
              <a:t> </a:t>
            </a:r>
            <a:r>
              <a:rPr lang="de-DE" sz="2000" dirty="0" err="1"/>
              <a:t>that</a:t>
            </a:r>
            <a:r>
              <a:rPr lang="de-DE" sz="2000" dirty="0"/>
              <a:t> Horizon </a:t>
            </a:r>
            <a:r>
              <a:rPr lang="de-DE" sz="2000" dirty="0" err="1"/>
              <a:t>works</a:t>
            </a:r>
            <a:r>
              <a:rPr lang="de-DE" sz="2000" dirty="0"/>
              <a:t> </a:t>
            </a:r>
            <a:r>
              <a:rPr lang="de-DE" sz="2000" dirty="0" err="1"/>
              <a:t>well</a:t>
            </a:r>
            <a:endParaRPr lang="de-DE" sz="2000" dirty="0"/>
          </a:p>
          <a:p>
            <a:r>
              <a:rPr lang="de-DE" sz="2000" dirty="0" err="1"/>
              <a:t>Eventually</a:t>
            </a:r>
            <a:r>
              <a:rPr lang="de-DE" sz="2000" dirty="0"/>
              <a:t>, a </a:t>
            </a:r>
            <a:r>
              <a:rPr lang="de-DE" sz="2000" dirty="0" err="1"/>
              <a:t>whistle-blower</a:t>
            </a:r>
            <a:r>
              <a:rPr lang="de-DE" sz="2000" dirty="0"/>
              <a:t> </a:t>
            </a:r>
            <a:r>
              <a:rPr lang="de-DE" sz="2000" dirty="0" err="1"/>
              <a:t>revealed</a:t>
            </a:r>
            <a:r>
              <a:rPr lang="de-DE" sz="2000" dirty="0"/>
              <a:t> </a:t>
            </a:r>
            <a:r>
              <a:rPr lang="de-DE" sz="2000" dirty="0" err="1"/>
              <a:t>that</a:t>
            </a:r>
            <a:r>
              <a:rPr lang="de-DE" sz="2000" dirty="0"/>
              <a:t> Horizon was </a:t>
            </a:r>
            <a:r>
              <a:rPr lang="de-DE" sz="2000" dirty="0" err="1"/>
              <a:t>faulty</a:t>
            </a:r>
            <a:r>
              <a:rPr lang="de-DE" sz="2000" dirty="0"/>
              <a:t> </a:t>
            </a:r>
          </a:p>
          <a:p>
            <a:pPr lvl="1"/>
            <a:r>
              <a:rPr lang="de-DE" sz="1600" dirty="0"/>
              <a:t>Engineers </a:t>
            </a:r>
            <a:r>
              <a:rPr lang="de-DE" sz="1600" dirty="0" err="1"/>
              <a:t>accessed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Post Office </a:t>
            </a:r>
            <a:r>
              <a:rPr lang="de-DE" sz="1600" dirty="0" err="1"/>
              <a:t>computers</a:t>
            </a:r>
            <a:r>
              <a:rPr lang="de-DE" sz="1600" dirty="0"/>
              <a:t> </a:t>
            </a:r>
            <a:r>
              <a:rPr lang="de-DE" sz="1600" dirty="0" err="1"/>
              <a:t>clandestinely</a:t>
            </a:r>
            <a:endParaRPr lang="de-DE" sz="1600" dirty="0"/>
          </a:p>
          <a:p>
            <a:r>
              <a:rPr lang="de-DE" sz="2000" dirty="0"/>
              <a:t>By end 2023, </a:t>
            </a:r>
            <a:r>
              <a:rPr lang="de-DE" sz="2000" dirty="0" err="1"/>
              <a:t>it</a:t>
            </a:r>
            <a:r>
              <a:rPr lang="de-DE" sz="2000" dirty="0"/>
              <a:t> was </a:t>
            </a:r>
            <a:r>
              <a:rPr lang="de-DE" sz="2000" dirty="0" err="1"/>
              <a:t>clear</a:t>
            </a:r>
            <a:r>
              <a:rPr lang="de-DE" sz="2000" dirty="0"/>
              <a:t>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postmasters</a:t>
            </a:r>
            <a:r>
              <a:rPr lang="de-DE" sz="2000" dirty="0"/>
              <a:t> </a:t>
            </a:r>
            <a:r>
              <a:rPr lang="de-DE" sz="2000" dirty="0" err="1"/>
              <a:t>had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compensated</a:t>
            </a:r>
            <a:r>
              <a:rPr lang="de-DE" sz="2000" dirty="0"/>
              <a:t> and </a:t>
            </a:r>
            <a:r>
              <a:rPr lang="de-DE" sz="2000" dirty="0" err="1"/>
              <a:t>cleared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allegations</a:t>
            </a:r>
            <a:endParaRPr lang="de-DE" sz="2000" dirty="0"/>
          </a:p>
          <a:p>
            <a:r>
              <a:rPr lang="de-DE" sz="2000" dirty="0"/>
              <a:t>But </a:t>
            </a:r>
            <a:r>
              <a:rPr lang="de-DE" sz="2000" dirty="0" err="1"/>
              <a:t>nothing</a:t>
            </a:r>
            <a:r>
              <a:rPr lang="de-DE" sz="2000" dirty="0"/>
              <a:t> </a:t>
            </a:r>
            <a:r>
              <a:rPr lang="de-DE" sz="2000" dirty="0" err="1"/>
              <a:t>much</a:t>
            </a:r>
            <a:r>
              <a:rPr lang="de-DE" sz="2000" dirty="0"/>
              <a:t> </a:t>
            </a:r>
            <a:r>
              <a:rPr lang="de-DE" sz="2000" dirty="0" err="1"/>
              <a:t>happened</a:t>
            </a:r>
            <a:r>
              <a:rPr lang="de-DE" sz="2000" dirty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8000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836AD-9062-F327-6093-A4FCFFED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807305"/>
          </a:xfrm>
        </p:spPr>
        <p:txBody>
          <a:bodyPr>
            <a:normAutofit/>
          </a:bodyPr>
          <a:lstStyle/>
          <a:p>
            <a:r>
              <a:rPr lang="de-DE" dirty="0"/>
              <a:t>Trial </a:t>
            </a:r>
            <a:r>
              <a:rPr lang="de-DE" dirty="0" err="1"/>
              <a:t>by</a:t>
            </a:r>
            <a:r>
              <a:rPr lang="de-DE" dirty="0"/>
              <a:t> film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A2402-4337-291C-878E-42CE52BD6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33297"/>
            <a:ext cx="3816096" cy="3843666"/>
          </a:xfrm>
        </p:spPr>
        <p:txBody>
          <a:bodyPr>
            <a:normAutofit/>
          </a:bodyPr>
          <a:lstStyle/>
          <a:p>
            <a:r>
              <a:rPr lang="de-DE" sz="2000" dirty="0"/>
              <a:t>All </a:t>
            </a:r>
            <a:r>
              <a:rPr lang="de-DE" sz="2000" dirty="0" err="1"/>
              <a:t>this</a:t>
            </a:r>
            <a:r>
              <a:rPr lang="de-DE" sz="2000" dirty="0"/>
              <a:t> </a:t>
            </a:r>
            <a:r>
              <a:rPr lang="de-DE" sz="2000" dirty="0" err="1"/>
              <a:t>changed</a:t>
            </a:r>
            <a:r>
              <a:rPr lang="de-DE" sz="2000" dirty="0"/>
              <a:t> in </a:t>
            </a:r>
            <a:r>
              <a:rPr lang="de-DE" sz="2000" dirty="0" err="1"/>
              <a:t>January</a:t>
            </a:r>
            <a:r>
              <a:rPr lang="de-DE" sz="2000" dirty="0"/>
              <a:t> 2024 </a:t>
            </a:r>
            <a:r>
              <a:rPr lang="de-DE" sz="2000" dirty="0" err="1"/>
              <a:t>with</a:t>
            </a:r>
            <a:r>
              <a:rPr lang="de-DE" sz="2000" dirty="0"/>
              <a:t> a TV </a:t>
            </a:r>
            <a:r>
              <a:rPr lang="de-DE" sz="2000" dirty="0" err="1"/>
              <a:t>series</a:t>
            </a:r>
            <a:r>
              <a:rPr lang="de-DE" sz="2000" dirty="0"/>
              <a:t> </a:t>
            </a:r>
            <a:r>
              <a:rPr lang="de-DE" sz="2000" dirty="0" err="1"/>
              <a:t>representing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saga</a:t>
            </a:r>
            <a:r>
              <a:rPr lang="de-DE" sz="2000" dirty="0"/>
              <a:t>.</a:t>
            </a:r>
          </a:p>
          <a:p>
            <a:r>
              <a:rPr lang="de-DE" sz="2000" dirty="0"/>
              <a:t>Public </a:t>
            </a:r>
            <a:r>
              <a:rPr lang="de-DE" sz="2000" dirty="0" err="1"/>
              <a:t>got</a:t>
            </a:r>
            <a:r>
              <a:rPr lang="de-DE" sz="2000" dirty="0"/>
              <a:t> </a:t>
            </a:r>
            <a:r>
              <a:rPr lang="de-DE" sz="2000" dirty="0" err="1"/>
              <a:t>furious</a:t>
            </a:r>
            <a:r>
              <a:rPr lang="de-DE" sz="2000" dirty="0"/>
              <a:t>.</a:t>
            </a:r>
          </a:p>
          <a:p>
            <a:r>
              <a:rPr lang="de-DE" sz="2000" dirty="0" err="1"/>
              <a:t>Now</a:t>
            </a:r>
            <a:r>
              <a:rPr lang="de-DE" sz="2000" dirty="0"/>
              <a:t> </a:t>
            </a:r>
            <a:r>
              <a:rPr lang="de-DE" sz="2000" dirty="0" err="1"/>
              <a:t>government</a:t>
            </a:r>
            <a:r>
              <a:rPr lang="de-DE" sz="2000" dirty="0"/>
              <a:t> and </a:t>
            </a:r>
            <a:r>
              <a:rPr lang="de-DE" sz="2000" dirty="0" err="1"/>
              <a:t>parliament</a:t>
            </a:r>
            <a:r>
              <a:rPr lang="de-DE" sz="2000" dirty="0"/>
              <a:t> </a:t>
            </a:r>
            <a:r>
              <a:rPr lang="de-DE" sz="2000" dirty="0" err="1"/>
              <a:t>reacted</a:t>
            </a:r>
            <a:r>
              <a:rPr lang="de-DE" sz="2000" dirty="0"/>
              <a:t> </a:t>
            </a:r>
            <a:r>
              <a:rPr lang="de-DE" sz="2000" dirty="0" err="1"/>
              <a:t>feverishly</a:t>
            </a:r>
            <a:r>
              <a:rPr lang="de-DE" sz="2000" dirty="0"/>
              <a:t>.</a:t>
            </a: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30E59-1E52-7C6E-3A62-E75CCB769C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83" r="4336"/>
          <a:stretch/>
        </p:blipFill>
        <p:spPr>
          <a:xfrm>
            <a:off x="4726728" y="10"/>
            <a:ext cx="7472381" cy="6857990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5DF24B-1C32-7FE5-28DE-47B1226A7EE2}"/>
              </a:ext>
            </a:extLst>
          </p:cNvPr>
          <p:cNvSpPr txBox="1"/>
          <p:nvPr/>
        </p:nvSpPr>
        <p:spPr>
          <a:xfrm>
            <a:off x="838201" y="5831633"/>
            <a:ext cx="381609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Picture: TV </a:t>
            </a:r>
            <a:r>
              <a:rPr lang="de-DE" dirty="0" err="1"/>
              <a:t>series</a:t>
            </a:r>
            <a:r>
              <a:rPr lang="de-DE" dirty="0"/>
              <a:t> „Mr Bates </a:t>
            </a:r>
            <a:r>
              <a:rPr lang="de-DE" dirty="0" err="1"/>
              <a:t>vs</a:t>
            </a:r>
            <a:r>
              <a:rPr lang="de-DE" dirty="0"/>
              <a:t> The Post Office“ </a:t>
            </a:r>
            <a:r>
              <a:rPr lang="de-DE" dirty="0" err="1"/>
              <a:t>website</a:t>
            </a:r>
            <a:endParaRPr lang="de-DE" dirty="0"/>
          </a:p>
          <a:p>
            <a:r>
              <a:rPr lang="en-GB" sz="1050" dirty="0">
                <a:hlinkClick r:id="rId4"/>
              </a:rPr>
              <a:t>https://www.itv.com/watch/mr-bates-vs-the-post-office/10a0469/10a0469a0001</a:t>
            </a:r>
            <a:r>
              <a:rPr lang="en-GB" sz="1050" dirty="0"/>
              <a:t>, accessed 31/08/2024</a:t>
            </a:r>
          </a:p>
        </p:txBody>
      </p:sp>
    </p:spTree>
    <p:extLst>
      <p:ext uri="{BB962C8B-B14F-4D97-AF65-F5344CB8AC3E}">
        <p14:creationId xmlns:p14="http://schemas.microsoft.com/office/powerpoint/2010/main" val="405003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5584B-6D30-6210-EBDC-C95C1F5D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de-DE" dirty="0"/>
              <a:t>A classic </a:t>
            </a:r>
            <a:r>
              <a:rPr lang="de-DE" dirty="0" err="1"/>
              <a:t>drama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30B99-FFB2-C39A-3862-733BF50B1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4470646" cy="3553581"/>
          </a:xfrm>
        </p:spPr>
        <p:txBody>
          <a:bodyPr>
            <a:normAutofit/>
          </a:bodyPr>
          <a:lstStyle/>
          <a:p>
            <a:r>
              <a:rPr lang="de-DE" sz="1900" dirty="0"/>
              <a:t>„Justice </a:t>
            </a:r>
            <a:r>
              <a:rPr lang="de-DE" sz="1900" dirty="0" err="1"/>
              <a:t>Figures</a:t>
            </a:r>
            <a:r>
              <a:rPr lang="de-DE" sz="1900" dirty="0"/>
              <a:t>“ vs. „</a:t>
            </a:r>
            <a:r>
              <a:rPr lang="de-DE" sz="1900" dirty="0" err="1"/>
              <a:t>Injustice</a:t>
            </a:r>
            <a:r>
              <a:rPr lang="de-DE" sz="1900" dirty="0"/>
              <a:t> </a:t>
            </a:r>
            <a:r>
              <a:rPr lang="de-DE" sz="1900" dirty="0" err="1"/>
              <a:t>Figures</a:t>
            </a:r>
            <a:r>
              <a:rPr lang="de-DE" sz="1900" dirty="0"/>
              <a:t>“ (Nicole Rafter)</a:t>
            </a:r>
          </a:p>
          <a:p>
            <a:r>
              <a:rPr lang="de-DE" sz="1900" dirty="0"/>
              <a:t>Heros: Mr Bates </a:t>
            </a:r>
            <a:r>
              <a:rPr lang="de-DE" sz="1900" dirty="0" err="1"/>
              <a:t>who</a:t>
            </a:r>
            <a:r>
              <a:rPr lang="de-DE" sz="1900" dirty="0"/>
              <a:t> </a:t>
            </a:r>
            <a:r>
              <a:rPr lang="de-DE" sz="1900" dirty="0" err="1"/>
              <a:t>educated</a:t>
            </a:r>
            <a:r>
              <a:rPr lang="de-DE" sz="1900" dirty="0"/>
              <a:t> </a:t>
            </a:r>
            <a:r>
              <a:rPr lang="de-DE" sz="1900" dirty="0" err="1"/>
              <a:t>himself</a:t>
            </a:r>
            <a:r>
              <a:rPr lang="de-DE" sz="1900" dirty="0"/>
              <a:t> in IT, </a:t>
            </a:r>
            <a:r>
              <a:rPr lang="de-DE" sz="1900" dirty="0" err="1"/>
              <a:t>postmasters</a:t>
            </a:r>
            <a:r>
              <a:rPr lang="de-DE" sz="1900" dirty="0"/>
              <a:t>, </a:t>
            </a:r>
            <a:r>
              <a:rPr lang="de-DE" sz="1900" dirty="0" err="1"/>
              <a:t>their</a:t>
            </a:r>
            <a:r>
              <a:rPr lang="de-DE" sz="1900" dirty="0"/>
              <a:t> </a:t>
            </a:r>
            <a:r>
              <a:rPr lang="de-DE" sz="1900" dirty="0" err="1"/>
              <a:t>lawyers</a:t>
            </a:r>
            <a:r>
              <a:rPr lang="de-DE" sz="1900" dirty="0"/>
              <a:t>, a </a:t>
            </a:r>
            <a:r>
              <a:rPr lang="de-DE" sz="1900" dirty="0" err="1"/>
              <a:t>conservative</a:t>
            </a:r>
            <a:r>
              <a:rPr lang="de-DE" sz="1900" dirty="0"/>
              <a:t> MP, </a:t>
            </a:r>
            <a:r>
              <a:rPr lang="de-DE" sz="1900" dirty="0" err="1"/>
              <a:t>whistle</a:t>
            </a:r>
            <a:r>
              <a:rPr lang="de-DE" sz="1900" dirty="0"/>
              <a:t> </a:t>
            </a:r>
            <a:r>
              <a:rPr lang="de-DE" sz="1900" dirty="0" err="1"/>
              <a:t>blower</a:t>
            </a:r>
            <a:r>
              <a:rPr lang="de-DE" sz="1900" dirty="0"/>
              <a:t>(s), </a:t>
            </a:r>
            <a:r>
              <a:rPr lang="de-DE" sz="1900" dirty="0" err="1"/>
              <a:t>journalists</a:t>
            </a:r>
            <a:endParaRPr lang="de-DE" sz="1900" dirty="0"/>
          </a:p>
          <a:p>
            <a:r>
              <a:rPr lang="de-DE" sz="1900" dirty="0" err="1"/>
              <a:t>Villains</a:t>
            </a:r>
            <a:r>
              <a:rPr lang="de-DE" sz="1900" dirty="0"/>
              <a:t>: Post Office </a:t>
            </a:r>
            <a:r>
              <a:rPr lang="de-DE" sz="1900" dirty="0" err="1"/>
              <a:t>managers</a:t>
            </a:r>
            <a:r>
              <a:rPr lang="de-DE" sz="1900" dirty="0"/>
              <a:t> </a:t>
            </a:r>
            <a:r>
              <a:rPr lang="de-DE" sz="1900" dirty="0" err="1"/>
              <a:t>aiming</a:t>
            </a:r>
            <a:r>
              <a:rPr lang="de-DE" sz="1900" dirty="0"/>
              <a:t> </a:t>
            </a:r>
            <a:r>
              <a:rPr lang="de-DE" sz="1900" dirty="0" err="1"/>
              <a:t>to</a:t>
            </a:r>
            <a:r>
              <a:rPr lang="de-DE" sz="1900" dirty="0"/>
              <a:t> </a:t>
            </a:r>
            <a:r>
              <a:rPr lang="de-DE" sz="1900" dirty="0" err="1"/>
              <a:t>maintain</a:t>
            </a:r>
            <a:r>
              <a:rPr lang="de-DE" sz="1900" dirty="0"/>
              <a:t> </a:t>
            </a:r>
            <a:r>
              <a:rPr lang="de-DE" sz="1900" dirty="0" err="1"/>
              <a:t>trust</a:t>
            </a:r>
            <a:r>
              <a:rPr lang="de-DE" sz="1900" dirty="0"/>
              <a:t> and </a:t>
            </a:r>
            <a:r>
              <a:rPr lang="de-DE" sz="1900" dirty="0" err="1"/>
              <a:t>destroyed</a:t>
            </a:r>
            <a:r>
              <a:rPr lang="de-DE" sz="1900" dirty="0"/>
              <a:t> </a:t>
            </a:r>
            <a:r>
              <a:rPr lang="de-DE" sz="1900" dirty="0" err="1"/>
              <a:t>it</a:t>
            </a:r>
            <a:r>
              <a:rPr lang="de-DE" sz="1900" dirty="0"/>
              <a:t> in </a:t>
            </a:r>
            <a:r>
              <a:rPr lang="de-DE" sz="1900" dirty="0" err="1"/>
              <a:t>the</a:t>
            </a:r>
            <a:r>
              <a:rPr lang="de-DE" sz="1900" dirty="0"/>
              <a:t> </a:t>
            </a:r>
            <a:r>
              <a:rPr lang="de-DE" sz="1900" dirty="0" err="1"/>
              <a:t>process</a:t>
            </a:r>
            <a:r>
              <a:rPr lang="de-DE" sz="1900" dirty="0"/>
              <a:t>.</a:t>
            </a:r>
            <a:endParaRPr lang="en-GB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987622-38CE-DC08-6984-1EFBDC518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796" y="643234"/>
            <a:ext cx="3289926" cy="5599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E8043D-55B7-7C1A-83AA-28DF0BF9BC83}"/>
              </a:ext>
            </a:extLst>
          </p:cNvPr>
          <p:cNvSpPr txBox="1"/>
          <p:nvPr/>
        </p:nvSpPr>
        <p:spPr>
          <a:xfrm>
            <a:off x="7529796" y="6243110"/>
            <a:ext cx="427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Source: </a:t>
            </a:r>
            <a:r>
              <a:rPr lang="de-DE" sz="1200" dirty="0">
                <a:hlinkClick r:id="rId4"/>
              </a:rPr>
              <a:t>https://unitedinfrance.com/topic/paula-vennells-the-1st-step/</a:t>
            </a:r>
            <a:r>
              <a:rPr lang="de-DE" sz="1200" dirty="0"/>
              <a:t>, </a:t>
            </a:r>
            <a:r>
              <a:rPr lang="de-DE" sz="1200" dirty="0" err="1"/>
              <a:t>accessed</a:t>
            </a:r>
            <a:r>
              <a:rPr lang="de-DE" sz="1200" dirty="0"/>
              <a:t> 31/08/2024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14489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A1166-EC29-A18F-F9C1-65C12468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err="1"/>
              <a:t>Our</a:t>
            </a:r>
            <a:r>
              <a:rPr lang="de-DE" sz="3600" dirty="0"/>
              <a:t> </a:t>
            </a:r>
            <a:r>
              <a:rPr lang="de-DE" sz="3600" dirty="0" err="1"/>
              <a:t>topics</a:t>
            </a:r>
            <a:r>
              <a:rPr lang="de-DE" sz="3600" dirty="0"/>
              <a:t>, </a:t>
            </a:r>
            <a:r>
              <a:rPr lang="de-DE" sz="3600" dirty="0" err="1"/>
              <a:t>our</a:t>
            </a:r>
            <a:r>
              <a:rPr lang="de-DE" sz="3600" dirty="0"/>
              <a:t> </a:t>
            </a:r>
            <a:r>
              <a:rPr lang="de-DE" sz="3600" dirty="0" err="1"/>
              <a:t>expertise</a:t>
            </a:r>
            <a:r>
              <a:rPr lang="de-DE" sz="3600" dirty="0"/>
              <a:t>, </a:t>
            </a:r>
            <a:r>
              <a:rPr lang="de-DE" sz="3600" dirty="0" err="1"/>
              <a:t>this</a:t>
            </a:r>
            <a:r>
              <a:rPr lang="de-DE" sz="3600" dirty="0"/>
              <a:t> </a:t>
            </a:r>
            <a:r>
              <a:rPr lang="de-DE" sz="3600" dirty="0" err="1"/>
              <a:t>conference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9AAED-FC83-40AC-223C-9CD5892F3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RCSL </a:t>
            </a:r>
            <a:r>
              <a:rPr lang="de-DE" dirty="0" err="1"/>
              <a:t>members</a:t>
            </a:r>
            <a:endParaRPr lang="de-DE" dirty="0"/>
          </a:p>
          <a:p>
            <a:r>
              <a:rPr lang="de-DE" dirty="0"/>
              <a:t>RCSL Working Groups</a:t>
            </a:r>
          </a:p>
          <a:p>
            <a:pPr lvl="1"/>
            <a:r>
              <a:rPr lang="de-DE" dirty="0"/>
              <a:t>Law and Popular Culture (2nd </a:t>
            </a:r>
            <a:r>
              <a:rPr lang="de-DE" dirty="0" err="1"/>
              <a:t>plenary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Law and Politics</a:t>
            </a:r>
          </a:p>
          <a:p>
            <a:pPr lvl="1"/>
            <a:r>
              <a:rPr lang="en-GB" dirty="0"/>
              <a:t>Comparative Legal Culture</a:t>
            </a:r>
          </a:p>
          <a:p>
            <a:pPr lvl="1"/>
            <a:r>
              <a:rPr lang="en-GB"/>
              <a:t>Human Rights</a:t>
            </a:r>
            <a:endParaRPr lang="en-GB" dirty="0"/>
          </a:p>
          <a:p>
            <a:pPr lvl="1"/>
            <a:r>
              <a:rPr lang="en-GB" dirty="0"/>
              <a:t>Civil Justice and Dispute Resolution</a:t>
            </a:r>
          </a:p>
          <a:p>
            <a:pPr lvl="1"/>
            <a:r>
              <a:rPr lang="de-DE" dirty="0"/>
              <a:t>Knowledge and Opinion About </a:t>
            </a:r>
            <a:r>
              <a:rPr lang="de-DE" dirty="0" err="1"/>
              <a:t>the</a:t>
            </a:r>
            <a:r>
              <a:rPr lang="de-DE" dirty="0"/>
              <a:t> Law – Legal Consciousness (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plenary</a:t>
            </a:r>
            <a:r>
              <a:rPr lang="de-DE" dirty="0"/>
              <a:t>, </a:t>
            </a:r>
            <a:r>
              <a:rPr lang="de-DE" dirty="0" err="1"/>
              <a:t>now</a:t>
            </a:r>
            <a:r>
              <a:rPr lang="de-DE" dirty="0"/>
              <a:t>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182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2CCB32-099A-E85C-6967-00DB6B40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de-DE" sz="3400" err="1"/>
              <a:t>Announcements</a:t>
            </a:r>
            <a:endParaRPr lang="en-GB" sz="3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18F76-2B99-5618-3047-2810110D7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4827"/>
            <a:ext cx="4284215" cy="384213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1700" dirty="0"/>
              <a:t>Wi-Fi: </a:t>
            </a:r>
            <a:r>
              <a:rPr lang="de-DE" sz="1700" dirty="0" err="1"/>
              <a:t>Eduroam</a:t>
            </a:r>
            <a:r>
              <a:rPr lang="de-DE" sz="1700" dirty="0"/>
              <a:t>, The Cloud</a:t>
            </a:r>
          </a:p>
          <a:p>
            <a:pPr>
              <a:lnSpc>
                <a:spcPct val="90000"/>
              </a:lnSpc>
            </a:pPr>
            <a:r>
              <a:rPr lang="de-DE" sz="1700" dirty="0" err="1"/>
              <a:t>For</a:t>
            </a:r>
            <a:r>
              <a:rPr lang="de-DE" sz="1700" dirty="0"/>
              <a:t> </a:t>
            </a:r>
            <a:r>
              <a:rPr lang="de-DE" sz="1700" dirty="0" err="1"/>
              <a:t>questions</a:t>
            </a:r>
            <a:r>
              <a:rPr lang="de-DE" sz="1700" dirty="0"/>
              <a:t>: </a:t>
            </a:r>
            <a:r>
              <a:rPr lang="de-DE" sz="1700" dirty="0" err="1"/>
              <a:t>organisation</a:t>
            </a:r>
            <a:r>
              <a:rPr lang="de-DE" sz="1700" dirty="0"/>
              <a:t> </a:t>
            </a:r>
            <a:r>
              <a:rPr lang="de-DE" sz="1700" dirty="0" err="1"/>
              <a:t>team</a:t>
            </a:r>
            <a:r>
              <a:rPr lang="de-DE" sz="1700" dirty="0"/>
              <a:t> (</a:t>
            </a:r>
            <a:r>
              <a:rPr lang="de-DE" sz="1700" dirty="0" err="1"/>
              <a:t>coloured</a:t>
            </a:r>
            <a:r>
              <a:rPr lang="de-DE" sz="1700" dirty="0"/>
              <a:t> </a:t>
            </a:r>
            <a:r>
              <a:rPr lang="de-DE" sz="1700" dirty="0" err="1"/>
              <a:t>labels</a:t>
            </a:r>
            <a:r>
              <a:rPr lang="de-DE" sz="1700" dirty="0"/>
              <a:t>, </a:t>
            </a:r>
            <a:r>
              <a:rPr lang="de-DE" sz="1700" dirty="0" err="1"/>
              <a:t>T-shirts</a:t>
            </a:r>
            <a:r>
              <a:rPr lang="de-DE" sz="1700" dirty="0"/>
              <a:t>)</a:t>
            </a:r>
          </a:p>
          <a:p>
            <a:pPr>
              <a:lnSpc>
                <a:spcPct val="90000"/>
              </a:lnSpc>
            </a:pPr>
            <a:r>
              <a:rPr lang="de-DE" sz="1700" dirty="0"/>
              <a:t>Floor </a:t>
            </a:r>
            <a:r>
              <a:rPr lang="de-DE" sz="1700" dirty="0" err="1"/>
              <a:t>guide</a:t>
            </a:r>
            <a:r>
              <a:rPr lang="de-DE" sz="1700" dirty="0"/>
              <a:t> in </a:t>
            </a:r>
            <a:r>
              <a:rPr lang="de-DE" sz="1700" dirty="0" err="1"/>
              <a:t>envelope</a:t>
            </a:r>
            <a:r>
              <a:rPr lang="de-DE" sz="1700" dirty="0"/>
              <a:t> (also </a:t>
            </a:r>
            <a:r>
              <a:rPr lang="de-DE" sz="1700" dirty="0" err="1"/>
              <a:t>has</a:t>
            </a:r>
            <a:r>
              <a:rPr lang="de-DE" sz="1700" dirty="0"/>
              <a:t> tour, </a:t>
            </a:r>
            <a:r>
              <a:rPr lang="de-DE" sz="1700" dirty="0" err="1"/>
              <a:t>dinner</a:t>
            </a:r>
            <a:r>
              <a:rPr lang="de-DE" sz="1700" dirty="0"/>
              <a:t> </a:t>
            </a:r>
            <a:r>
              <a:rPr lang="de-DE" sz="1700" dirty="0" err="1"/>
              <a:t>vouchers</a:t>
            </a:r>
            <a:r>
              <a:rPr lang="de-DE" sz="1700" dirty="0"/>
              <a:t>)</a:t>
            </a:r>
          </a:p>
          <a:p>
            <a:pPr>
              <a:lnSpc>
                <a:spcPct val="90000"/>
              </a:lnSpc>
            </a:pPr>
            <a:r>
              <a:rPr lang="de-DE" sz="1700" dirty="0"/>
              <a:t>Lunch </a:t>
            </a:r>
            <a:r>
              <a:rPr lang="de-DE" sz="1700" dirty="0" err="1"/>
              <a:t>breaks</a:t>
            </a:r>
            <a:r>
              <a:rPr lang="de-DE" sz="1700"/>
              <a:t>: in </a:t>
            </a:r>
            <a:r>
              <a:rPr lang="de-DE" sz="1700" dirty="0" err="1">
                <a:highlight>
                  <a:srgbClr val="FFFF00"/>
                </a:highlight>
              </a:rPr>
              <a:t>Powis</a:t>
            </a:r>
            <a:r>
              <a:rPr lang="de-DE" sz="1700" dirty="0">
                <a:highlight>
                  <a:srgbClr val="FFFF00"/>
                </a:highlight>
              </a:rPr>
              <a:t> Hall </a:t>
            </a:r>
          </a:p>
          <a:p>
            <a:pPr>
              <a:lnSpc>
                <a:spcPct val="90000"/>
              </a:lnSpc>
            </a:pPr>
            <a:r>
              <a:rPr lang="de-DE" sz="1700" dirty="0"/>
              <a:t>Most </a:t>
            </a:r>
            <a:r>
              <a:rPr lang="de-DE" sz="1700" dirty="0" err="1"/>
              <a:t>panel</a:t>
            </a:r>
            <a:r>
              <a:rPr lang="de-DE" sz="1700" dirty="0"/>
              <a:t> </a:t>
            </a:r>
            <a:r>
              <a:rPr lang="de-DE" sz="1700" dirty="0" err="1"/>
              <a:t>sessions</a:t>
            </a:r>
            <a:r>
              <a:rPr lang="de-DE" sz="1700" dirty="0"/>
              <a:t> in </a:t>
            </a:r>
            <a:r>
              <a:rPr lang="de-DE" sz="1700" dirty="0">
                <a:highlight>
                  <a:srgbClr val="FFFF00"/>
                </a:highlight>
              </a:rPr>
              <a:t>LR 1, 2, 3, 5</a:t>
            </a:r>
          </a:p>
          <a:p>
            <a:pPr>
              <a:lnSpc>
                <a:spcPct val="90000"/>
              </a:lnSpc>
            </a:pPr>
            <a:r>
              <a:rPr lang="de-DE" sz="1700" dirty="0">
                <a:highlight>
                  <a:srgbClr val="FFFF00"/>
                </a:highlight>
              </a:rPr>
              <a:t>LR 4</a:t>
            </a:r>
            <a:r>
              <a:rPr lang="de-DE" sz="1700" dirty="0"/>
              <a:t>: </a:t>
            </a:r>
            <a:r>
              <a:rPr lang="de-DE" sz="1700" dirty="0" err="1"/>
              <a:t>coffee</a:t>
            </a:r>
            <a:r>
              <a:rPr lang="de-DE" sz="1700" dirty="0"/>
              <a:t> </a:t>
            </a:r>
            <a:r>
              <a:rPr lang="de-DE" sz="1700" dirty="0" err="1"/>
              <a:t>breaks</a:t>
            </a:r>
            <a:r>
              <a:rPr lang="de-DE" sz="1700" dirty="0"/>
              <a:t> and Wednesday, </a:t>
            </a:r>
            <a:r>
              <a:rPr lang="de-DE" sz="1700" dirty="0" err="1"/>
              <a:t>Thursday</a:t>
            </a:r>
            <a:r>
              <a:rPr lang="de-DE" sz="1700" dirty="0"/>
              <a:t> </a:t>
            </a:r>
            <a:r>
              <a:rPr lang="de-DE" sz="1700" dirty="0" err="1"/>
              <a:t>book</a:t>
            </a:r>
            <a:r>
              <a:rPr lang="de-DE" sz="1700" dirty="0"/>
              <a:t> </a:t>
            </a:r>
            <a:r>
              <a:rPr lang="de-DE" sz="1700" dirty="0" err="1"/>
              <a:t>exhibition</a:t>
            </a:r>
            <a:endParaRPr lang="de-DE" sz="1700" dirty="0"/>
          </a:p>
          <a:p>
            <a:pPr>
              <a:lnSpc>
                <a:spcPct val="90000"/>
              </a:lnSpc>
            </a:pPr>
            <a:r>
              <a:rPr lang="de-DE" sz="1700" dirty="0"/>
              <a:t>Art and Food </a:t>
            </a:r>
            <a:r>
              <a:rPr lang="de-DE" sz="1700" dirty="0" err="1"/>
              <a:t>Evening</a:t>
            </a:r>
            <a:r>
              <a:rPr lang="de-DE" sz="1700" dirty="0"/>
              <a:t> </a:t>
            </a:r>
            <a:r>
              <a:rPr lang="de-DE" sz="1700" dirty="0" err="1"/>
              <a:t>today</a:t>
            </a:r>
            <a:r>
              <a:rPr lang="de-DE" sz="1700" dirty="0"/>
              <a:t> after 17:30 in </a:t>
            </a:r>
            <a:r>
              <a:rPr lang="de-DE" sz="1700" dirty="0" err="1">
                <a:highlight>
                  <a:srgbClr val="FFFF00"/>
                </a:highlight>
              </a:rPr>
              <a:t>Pontio</a:t>
            </a:r>
            <a:r>
              <a:rPr lang="de-DE" sz="1700" dirty="0">
                <a:highlight>
                  <a:srgbClr val="FFFF00"/>
                </a:highlight>
              </a:rPr>
              <a:t>, Level 0</a:t>
            </a:r>
            <a:r>
              <a:rPr lang="de-DE" sz="1700" dirty="0"/>
              <a:t> (</a:t>
            </a:r>
            <a:r>
              <a:rPr lang="de-DE" sz="1700" dirty="0" err="1"/>
              <a:t>enter</a:t>
            </a:r>
            <a:r>
              <a:rPr lang="de-DE" sz="1700" dirty="0"/>
              <a:t> </a:t>
            </a:r>
            <a:r>
              <a:rPr lang="de-DE" sz="1700" dirty="0" err="1"/>
              <a:t>Pontio</a:t>
            </a:r>
            <a:r>
              <a:rPr lang="de-DE" sz="1700" dirty="0"/>
              <a:t> </a:t>
            </a:r>
            <a:r>
              <a:rPr lang="de-DE" sz="1700" dirty="0" err="1"/>
              <a:t>from</a:t>
            </a:r>
            <a:r>
              <a:rPr lang="de-DE" sz="1700" dirty="0"/>
              <a:t> </a:t>
            </a:r>
            <a:r>
              <a:rPr lang="de-DE" sz="1700" dirty="0" err="1"/>
              <a:t>Deiniol</a:t>
            </a:r>
            <a:r>
              <a:rPr lang="de-DE" sz="1700" dirty="0"/>
              <a:t> Street)</a:t>
            </a:r>
          </a:p>
          <a:p>
            <a:pPr>
              <a:lnSpc>
                <a:spcPct val="90000"/>
              </a:lnSpc>
            </a:pPr>
            <a:endParaRPr lang="de-DE" sz="1700" dirty="0"/>
          </a:p>
          <a:p>
            <a:pPr>
              <a:lnSpc>
                <a:spcPct val="90000"/>
              </a:lnSpc>
            </a:pPr>
            <a:endParaRPr lang="en-GB" sz="1700" dirty="0"/>
          </a:p>
        </p:txBody>
      </p:sp>
      <p:pic>
        <p:nvPicPr>
          <p:cNvPr id="6" name="Picture 5" descr="A building on a hill&#10;&#10;Description automatically generated">
            <a:extLst>
              <a:ext uri="{FF2B5EF4-FFF2-40B4-BE49-F238E27FC236}">
                <a16:creationId xmlns:a16="http://schemas.microsoft.com/office/drawing/2014/main" id="{F9891F20-6FFB-FA57-7101-5A82184C8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944" y="2052686"/>
            <a:ext cx="4696656" cy="3522492"/>
          </a:xfrm>
          <a:prstGeom prst="rect">
            <a:avLst/>
          </a:prstGeom>
        </p:spPr>
      </p:pic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166D9BE3-C840-DF22-3D76-0F924DEC476E}"/>
              </a:ext>
            </a:extLst>
          </p:cNvPr>
          <p:cNvSpPr/>
          <p:nvPr/>
        </p:nvSpPr>
        <p:spPr>
          <a:xfrm>
            <a:off x="4943293" y="3195963"/>
            <a:ext cx="2463356" cy="2077374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319671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3E2441"/>
      </a:dk2>
      <a:lt2>
        <a:srgbClr val="E8E6E2"/>
      </a:lt2>
      <a:accent1>
        <a:srgbClr val="96A3C6"/>
      </a:accent1>
      <a:accent2>
        <a:srgbClr val="7FA7BA"/>
      </a:accent2>
      <a:accent3>
        <a:srgbClr val="82ACA8"/>
      </a:accent3>
      <a:accent4>
        <a:srgbClr val="77AE92"/>
      </a:accent4>
      <a:accent5>
        <a:srgbClr val="81AC84"/>
      </a:accent5>
      <a:accent6>
        <a:srgbClr val="8AAE77"/>
      </a:accent6>
      <a:hlink>
        <a:srgbClr val="908157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590</Words>
  <Application>Microsoft Office PowerPoint</Application>
  <PresentationFormat>Widescreen</PresentationFormat>
  <Paragraphs>71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Century Gothic</vt:lpstr>
      <vt:lpstr>BrushVTI</vt:lpstr>
      <vt:lpstr>Prof Edmund Burke Vice-Chancellor Bangor University  Prof Pierre Guibentif RCSL President  Prof Stefan Machura local organiser</vt:lpstr>
      <vt:lpstr>Representing Law  &amp;  the Post Office Scandal</vt:lpstr>
      <vt:lpstr>Introduction</vt:lpstr>
      <vt:lpstr>The highly valued property of trust</vt:lpstr>
      <vt:lpstr>The Post Office</vt:lpstr>
      <vt:lpstr>Chatastrophic outcomes</vt:lpstr>
      <vt:lpstr>Trials and investigations</vt:lpstr>
      <vt:lpstr>Trial by film</vt:lpstr>
      <vt:lpstr>A classic drama</vt:lpstr>
      <vt:lpstr>Our topics, our expertise, this conference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Representing Law  &amp; the Post Office Scandal</dc:title>
  <dc:creator>Stefan Machura (Staff)</dc:creator>
  <cp:lastModifiedBy>Stefan Machura (Staff)</cp:lastModifiedBy>
  <cp:revision>1</cp:revision>
  <cp:lastPrinted>2024-09-02T14:57:55Z</cp:lastPrinted>
  <dcterms:created xsi:type="dcterms:W3CDTF">2024-08-31T16:39:40Z</dcterms:created>
  <dcterms:modified xsi:type="dcterms:W3CDTF">2024-09-02T15:02:25Z</dcterms:modified>
</cp:coreProperties>
</file>