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56" r:id="rId5"/>
    <p:sldId id="300" r:id="rId6"/>
    <p:sldId id="282" r:id="rId7"/>
    <p:sldId id="286" r:id="rId8"/>
    <p:sldId id="30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CD25F2-AD9F-45B9-8D6D-D791F2A52D5C}" v="9" dt="2024-12-11T10:13:02.4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13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Roberts (Staff)" userId="5ac49855-d4af-4f48-95fa-91642d686239" providerId="ADAL" clId="{85CD25F2-AD9F-45B9-8D6D-D791F2A52D5C}"/>
    <pc:docChg chg="undo custSel addSld delSld modSld">
      <pc:chgData name="Sofie Roberts (Staff)" userId="5ac49855-d4af-4f48-95fa-91642d686239" providerId="ADAL" clId="{85CD25F2-AD9F-45B9-8D6D-D791F2A52D5C}" dt="2024-12-19T09:52:29.616" v="479" actId="20577"/>
      <pc:docMkLst>
        <pc:docMk/>
      </pc:docMkLst>
      <pc:sldChg chg="modSp mod">
        <pc:chgData name="Sofie Roberts (Staff)" userId="5ac49855-d4af-4f48-95fa-91642d686239" providerId="ADAL" clId="{85CD25F2-AD9F-45B9-8D6D-D791F2A52D5C}" dt="2024-12-19T09:52:29.616" v="479" actId="20577"/>
        <pc:sldMkLst>
          <pc:docMk/>
          <pc:sldMk cId="2544288450" sldId="256"/>
        </pc:sldMkLst>
        <pc:spChg chg="mod">
          <ac:chgData name="Sofie Roberts (Staff)" userId="5ac49855-d4af-4f48-95fa-91642d686239" providerId="ADAL" clId="{85CD25F2-AD9F-45B9-8D6D-D791F2A52D5C}" dt="2024-12-19T09:52:29.616" v="479" actId="20577"/>
          <ac:spMkLst>
            <pc:docMk/>
            <pc:sldMk cId="2544288450" sldId="256"/>
            <ac:spMk id="8" creationId="{4AF9946A-3DC4-546C-6171-06F4A52BA6CA}"/>
          </ac:spMkLst>
        </pc:spChg>
      </pc:sldChg>
      <pc:sldChg chg="add del">
        <pc:chgData name="Sofie Roberts (Staff)" userId="5ac49855-d4af-4f48-95fa-91642d686239" providerId="ADAL" clId="{85CD25F2-AD9F-45B9-8D6D-D791F2A52D5C}" dt="2024-12-11T10:11:05.341" v="307" actId="47"/>
        <pc:sldMkLst>
          <pc:docMk/>
          <pc:sldMk cId="3594534530" sldId="257"/>
        </pc:sldMkLst>
      </pc:sldChg>
      <pc:sldChg chg="modSp add del">
        <pc:chgData name="Sofie Roberts (Staff)" userId="5ac49855-d4af-4f48-95fa-91642d686239" providerId="ADAL" clId="{85CD25F2-AD9F-45B9-8D6D-D791F2A52D5C}" dt="2024-12-11T10:11:06.346" v="308" actId="47"/>
        <pc:sldMkLst>
          <pc:docMk/>
          <pc:sldMk cId="0" sldId="281"/>
        </pc:sldMkLst>
        <pc:spChg chg="mod">
          <ac:chgData name="Sofie Roberts (Staff)" userId="5ac49855-d4af-4f48-95fa-91642d686239" providerId="ADAL" clId="{85CD25F2-AD9F-45B9-8D6D-D791F2A52D5C}" dt="2024-12-11T10:08:55.077" v="154"/>
          <ac:spMkLst>
            <pc:docMk/>
            <pc:sldMk cId="0" sldId="281"/>
            <ac:spMk id="5" creationId="{C98675FF-88BC-E096-77CB-4192490D2E69}"/>
          </ac:spMkLst>
        </pc:spChg>
      </pc:sldChg>
      <pc:sldChg chg="addSp delSp modSp mod setBg modNotesTx">
        <pc:chgData name="Sofie Roberts (Staff)" userId="5ac49855-d4af-4f48-95fa-91642d686239" providerId="ADAL" clId="{85CD25F2-AD9F-45B9-8D6D-D791F2A52D5C}" dt="2024-12-19T09:51:30.951" v="476" actId="20577"/>
        <pc:sldMkLst>
          <pc:docMk/>
          <pc:sldMk cId="261360107" sldId="282"/>
        </pc:sldMkLst>
        <pc:spChg chg="add mod ord">
          <ac:chgData name="Sofie Roberts (Staff)" userId="5ac49855-d4af-4f48-95fa-91642d686239" providerId="ADAL" clId="{85CD25F2-AD9F-45B9-8D6D-D791F2A52D5C}" dt="2024-12-11T09:56:05.578" v="123" actId="26606"/>
          <ac:spMkLst>
            <pc:docMk/>
            <pc:sldMk cId="261360107" sldId="282"/>
            <ac:spMk id="2" creationId="{AEFECBBA-3E54-08F2-3877-DDFF5BFC0461}"/>
          </ac:spMkLst>
        </pc:spChg>
        <pc:spChg chg="mod ord">
          <ac:chgData name="Sofie Roberts (Staff)" userId="5ac49855-d4af-4f48-95fa-91642d686239" providerId="ADAL" clId="{85CD25F2-AD9F-45B9-8D6D-D791F2A52D5C}" dt="2024-12-11T10:13:24.729" v="402" actId="20577"/>
          <ac:spMkLst>
            <pc:docMk/>
            <pc:sldMk cId="261360107" sldId="282"/>
            <ac:spMk id="5" creationId="{0A8903A2-C468-A32F-648F-E3E3BF7F9D76}"/>
          </ac:spMkLst>
        </pc:spChg>
        <pc:spChg chg="del mod">
          <ac:chgData name="Sofie Roberts (Staff)" userId="5ac49855-d4af-4f48-95fa-91642d686239" providerId="ADAL" clId="{85CD25F2-AD9F-45B9-8D6D-D791F2A52D5C}" dt="2024-12-11T09:51:42.822" v="59" actId="478"/>
          <ac:spMkLst>
            <pc:docMk/>
            <pc:sldMk cId="261360107" sldId="282"/>
            <ac:spMk id="9" creationId="{CFD3F2E3-34CB-A351-22F9-48A3FF32C48B}"/>
          </ac:spMkLst>
        </pc:spChg>
        <pc:spChg chg="add del">
          <ac:chgData name="Sofie Roberts (Staff)" userId="5ac49855-d4af-4f48-95fa-91642d686239" providerId="ADAL" clId="{85CD25F2-AD9F-45B9-8D6D-D791F2A52D5C}" dt="2024-12-11T09:54:35.392" v="88" actId="26606"/>
          <ac:spMkLst>
            <pc:docMk/>
            <pc:sldMk cId="261360107" sldId="282"/>
            <ac:spMk id="14" creationId="{6ECA6DCB-B7E1-40A9-9524-540C6DA40B1B}"/>
          </ac:spMkLst>
        </pc:spChg>
        <pc:spChg chg="add del">
          <ac:chgData name="Sofie Roberts (Staff)" userId="5ac49855-d4af-4f48-95fa-91642d686239" providerId="ADAL" clId="{85CD25F2-AD9F-45B9-8D6D-D791F2A52D5C}" dt="2024-12-11T09:55:47.359" v="111" actId="26606"/>
          <ac:spMkLst>
            <pc:docMk/>
            <pc:sldMk cId="261360107" sldId="282"/>
            <ac:spMk id="16" creationId="{231BF440-39FA-4087-84CC-2EEC0BBDAF29}"/>
          </ac:spMkLst>
        </pc:spChg>
        <pc:spChg chg="add del">
          <ac:chgData name="Sofie Roberts (Staff)" userId="5ac49855-d4af-4f48-95fa-91642d686239" providerId="ADAL" clId="{85CD25F2-AD9F-45B9-8D6D-D791F2A52D5C}" dt="2024-12-11T09:53:55.856" v="77" actId="26606"/>
          <ac:spMkLst>
            <pc:docMk/>
            <pc:sldMk cId="261360107" sldId="282"/>
            <ac:spMk id="17" creationId="{D2B783EE-0239-4717-BBEA-8C9EAC61C824}"/>
          </ac:spMkLst>
        </pc:spChg>
        <pc:spChg chg="add del">
          <ac:chgData name="Sofie Roberts (Staff)" userId="5ac49855-d4af-4f48-95fa-91642d686239" providerId="ADAL" clId="{85CD25F2-AD9F-45B9-8D6D-D791F2A52D5C}" dt="2024-12-11T09:55:47.359" v="111" actId="26606"/>
          <ac:spMkLst>
            <pc:docMk/>
            <pc:sldMk cId="261360107" sldId="282"/>
            <ac:spMk id="18" creationId="{F04E4CBA-303B-48BD-8451-C2701CB0EEBF}"/>
          </ac:spMkLst>
        </pc:spChg>
        <pc:spChg chg="add del">
          <ac:chgData name="Sofie Roberts (Staff)" userId="5ac49855-d4af-4f48-95fa-91642d686239" providerId="ADAL" clId="{85CD25F2-AD9F-45B9-8D6D-D791F2A52D5C}" dt="2024-12-11T09:53:55.856" v="77" actId="26606"/>
          <ac:spMkLst>
            <pc:docMk/>
            <pc:sldMk cId="261360107" sldId="282"/>
            <ac:spMk id="19" creationId="{A7B99495-F43F-4D80-A44F-2CB4764EB90B}"/>
          </ac:spMkLst>
        </pc:spChg>
        <pc:spChg chg="add del">
          <ac:chgData name="Sofie Roberts (Staff)" userId="5ac49855-d4af-4f48-95fa-91642d686239" providerId="ADAL" clId="{85CD25F2-AD9F-45B9-8D6D-D791F2A52D5C}" dt="2024-12-11T09:55:47.359" v="111" actId="26606"/>
          <ac:spMkLst>
            <pc:docMk/>
            <pc:sldMk cId="261360107" sldId="282"/>
            <ac:spMk id="20" creationId="{F6CA58B3-AFCC-4A40-9882-50D5080879B0}"/>
          </ac:spMkLst>
        </pc:spChg>
        <pc:spChg chg="add del">
          <ac:chgData name="Sofie Roberts (Staff)" userId="5ac49855-d4af-4f48-95fa-91642d686239" providerId="ADAL" clId="{85CD25F2-AD9F-45B9-8D6D-D791F2A52D5C}" dt="2024-12-11T09:53:55.856" v="77" actId="26606"/>
          <ac:spMkLst>
            <pc:docMk/>
            <pc:sldMk cId="261360107" sldId="282"/>
            <ac:spMk id="21" creationId="{70BEB1E7-2F88-40BC-B73D-42E5B6F80BFC}"/>
          </ac:spMkLst>
        </pc:spChg>
        <pc:spChg chg="add del">
          <ac:chgData name="Sofie Roberts (Staff)" userId="5ac49855-d4af-4f48-95fa-91642d686239" providerId="ADAL" clId="{85CD25F2-AD9F-45B9-8D6D-D791F2A52D5C}" dt="2024-12-11T09:55:47.359" v="111" actId="26606"/>
          <ac:spMkLst>
            <pc:docMk/>
            <pc:sldMk cId="261360107" sldId="282"/>
            <ac:spMk id="22" creationId="{75C56826-D4E5-42ED-8529-079651CB3005}"/>
          </ac:spMkLst>
        </pc:spChg>
        <pc:spChg chg="add del">
          <ac:chgData name="Sofie Roberts (Staff)" userId="5ac49855-d4af-4f48-95fa-91642d686239" providerId="ADAL" clId="{85CD25F2-AD9F-45B9-8D6D-D791F2A52D5C}" dt="2024-12-11T09:54:35.392" v="88" actId="26606"/>
          <ac:spMkLst>
            <pc:docMk/>
            <pc:sldMk cId="261360107" sldId="282"/>
            <ac:spMk id="23" creationId="{3873B707-463F-40B0-8227-E8CC6C67EB25}"/>
          </ac:spMkLst>
        </pc:spChg>
        <pc:spChg chg="add del">
          <ac:chgData name="Sofie Roberts (Staff)" userId="5ac49855-d4af-4f48-95fa-91642d686239" providerId="ADAL" clId="{85CD25F2-AD9F-45B9-8D6D-D791F2A52D5C}" dt="2024-12-11T09:55:47.359" v="111" actId="26606"/>
          <ac:spMkLst>
            <pc:docMk/>
            <pc:sldMk cId="261360107" sldId="282"/>
            <ac:spMk id="24" creationId="{82095FCE-EF05-4443-B97A-85DEE3A5CA17}"/>
          </ac:spMkLst>
        </pc:spChg>
        <pc:spChg chg="add del">
          <ac:chgData name="Sofie Roberts (Staff)" userId="5ac49855-d4af-4f48-95fa-91642d686239" providerId="ADAL" clId="{85CD25F2-AD9F-45B9-8D6D-D791F2A52D5C}" dt="2024-12-11T09:54:35.392" v="88" actId="26606"/>
          <ac:spMkLst>
            <pc:docMk/>
            <pc:sldMk cId="261360107" sldId="282"/>
            <ac:spMk id="25" creationId="{C13237C8-E62C-4F0D-A318-BD6FB6C2D138}"/>
          </ac:spMkLst>
        </pc:spChg>
        <pc:spChg chg="add del">
          <ac:chgData name="Sofie Roberts (Staff)" userId="5ac49855-d4af-4f48-95fa-91642d686239" providerId="ADAL" clId="{85CD25F2-AD9F-45B9-8D6D-D791F2A52D5C}" dt="2024-12-11T09:55:47.359" v="111" actId="26606"/>
          <ac:spMkLst>
            <pc:docMk/>
            <pc:sldMk cId="261360107" sldId="282"/>
            <ac:spMk id="26" creationId="{CA00AE6B-AA30-4CF8-BA6F-339B780AD76C}"/>
          </ac:spMkLst>
        </pc:spChg>
        <pc:spChg chg="add del">
          <ac:chgData name="Sofie Roberts (Staff)" userId="5ac49855-d4af-4f48-95fa-91642d686239" providerId="ADAL" clId="{85CD25F2-AD9F-45B9-8D6D-D791F2A52D5C}" dt="2024-12-11T09:54:35.392" v="88" actId="26606"/>
          <ac:spMkLst>
            <pc:docMk/>
            <pc:sldMk cId="261360107" sldId="282"/>
            <ac:spMk id="27" creationId="{19C9EAEA-39D0-4B0E-A0EB-51E7B26740B1}"/>
          </ac:spMkLst>
        </pc:spChg>
        <pc:spChg chg="add del">
          <ac:chgData name="Sofie Roberts (Staff)" userId="5ac49855-d4af-4f48-95fa-91642d686239" providerId="ADAL" clId="{85CD25F2-AD9F-45B9-8D6D-D791F2A52D5C}" dt="2024-12-11T09:55:50.436" v="113" actId="26606"/>
          <ac:spMkLst>
            <pc:docMk/>
            <pc:sldMk cId="261360107" sldId="282"/>
            <ac:spMk id="28" creationId="{E36BB3C5-822B-45E1-A81E-5CC3176C61A1}"/>
          </ac:spMkLst>
        </pc:spChg>
        <pc:spChg chg="add del">
          <ac:chgData name="Sofie Roberts (Staff)" userId="5ac49855-d4af-4f48-95fa-91642d686239" providerId="ADAL" clId="{85CD25F2-AD9F-45B9-8D6D-D791F2A52D5C}" dt="2024-12-11T09:54:35.392" v="88" actId="26606"/>
          <ac:spMkLst>
            <pc:docMk/>
            <pc:sldMk cId="261360107" sldId="282"/>
            <ac:spMk id="29" creationId="{8CB5D2D7-DF65-4E86-BFBA-FFB9B5ACEB64}"/>
          </ac:spMkLst>
        </pc:spChg>
        <pc:spChg chg="add del">
          <ac:chgData name="Sofie Roberts (Staff)" userId="5ac49855-d4af-4f48-95fa-91642d686239" providerId="ADAL" clId="{85CD25F2-AD9F-45B9-8D6D-D791F2A52D5C}" dt="2024-12-11T09:55:50.436" v="113" actId="26606"/>
          <ac:spMkLst>
            <pc:docMk/>
            <pc:sldMk cId="261360107" sldId="282"/>
            <ac:spMk id="30" creationId="{FB39ECA9-4CDE-4883-98E8-287E905E9F07}"/>
          </ac:spMkLst>
        </pc:spChg>
        <pc:spChg chg="add del">
          <ac:chgData name="Sofie Roberts (Staff)" userId="5ac49855-d4af-4f48-95fa-91642d686239" providerId="ADAL" clId="{85CD25F2-AD9F-45B9-8D6D-D791F2A52D5C}" dt="2024-12-11T09:54:38.230" v="90" actId="26606"/>
          <ac:spMkLst>
            <pc:docMk/>
            <pc:sldMk cId="261360107" sldId="282"/>
            <ac:spMk id="31" creationId="{231BF440-39FA-4087-84CC-2EEC0BBDAF29}"/>
          </ac:spMkLst>
        </pc:spChg>
        <pc:spChg chg="add del">
          <ac:chgData name="Sofie Roberts (Staff)" userId="5ac49855-d4af-4f48-95fa-91642d686239" providerId="ADAL" clId="{85CD25F2-AD9F-45B9-8D6D-D791F2A52D5C}" dt="2024-12-11T09:54:38.230" v="90" actId="26606"/>
          <ac:spMkLst>
            <pc:docMk/>
            <pc:sldMk cId="261360107" sldId="282"/>
            <ac:spMk id="32" creationId="{F04E4CBA-303B-48BD-8451-C2701CB0EEBF}"/>
          </ac:spMkLst>
        </pc:spChg>
        <pc:spChg chg="add del">
          <ac:chgData name="Sofie Roberts (Staff)" userId="5ac49855-d4af-4f48-95fa-91642d686239" providerId="ADAL" clId="{85CD25F2-AD9F-45B9-8D6D-D791F2A52D5C}" dt="2024-12-11T09:54:38.230" v="90" actId="26606"/>
          <ac:spMkLst>
            <pc:docMk/>
            <pc:sldMk cId="261360107" sldId="282"/>
            <ac:spMk id="33" creationId="{F6CA58B3-AFCC-4A40-9882-50D5080879B0}"/>
          </ac:spMkLst>
        </pc:spChg>
        <pc:spChg chg="add del">
          <ac:chgData name="Sofie Roberts (Staff)" userId="5ac49855-d4af-4f48-95fa-91642d686239" providerId="ADAL" clId="{85CD25F2-AD9F-45B9-8D6D-D791F2A52D5C}" dt="2024-12-11T09:54:38.230" v="90" actId="26606"/>
          <ac:spMkLst>
            <pc:docMk/>
            <pc:sldMk cId="261360107" sldId="282"/>
            <ac:spMk id="34" creationId="{75C56826-D4E5-42ED-8529-079651CB3005}"/>
          </ac:spMkLst>
        </pc:spChg>
        <pc:spChg chg="add del">
          <ac:chgData name="Sofie Roberts (Staff)" userId="5ac49855-d4af-4f48-95fa-91642d686239" providerId="ADAL" clId="{85CD25F2-AD9F-45B9-8D6D-D791F2A52D5C}" dt="2024-12-11T09:54:38.230" v="90" actId="26606"/>
          <ac:spMkLst>
            <pc:docMk/>
            <pc:sldMk cId="261360107" sldId="282"/>
            <ac:spMk id="35" creationId="{82095FCE-EF05-4443-B97A-85DEE3A5CA17}"/>
          </ac:spMkLst>
        </pc:spChg>
        <pc:spChg chg="add del">
          <ac:chgData name="Sofie Roberts (Staff)" userId="5ac49855-d4af-4f48-95fa-91642d686239" providerId="ADAL" clId="{85CD25F2-AD9F-45B9-8D6D-D791F2A52D5C}" dt="2024-12-11T09:54:38.230" v="90" actId="26606"/>
          <ac:spMkLst>
            <pc:docMk/>
            <pc:sldMk cId="261360107" sldId="282"/>
            <ac:spMk id="36" creationId="{CA00AE6B-AA30-4CF8-BA6F-339B780AD76C}"/>
          </ac:spMkLst>
        </pc:spChg>
        <pc:spChg chg="add del">
          <ac:chgData name="Sofie Roberts (Staff)" userId="5ac49855-d4af-4f48-95fa-91642d686239" providerId="ADAL" clId="{85CD25F2-AD9F-45B9-8D6D-D791F2A52D5C}" dt="2024-12-11T09:55:50.436" v="113" actId="26606"/>
          <ac:spMkLst>
            <pc:docMk/>
            <pc:sldMk cId="261360107" sldId="282"/>
            <ac:spMk id="37" creationId="{A67483D0-BAEB-4927-88AD-76F5DA8468DE}"/>
          </ac:spMkLst>
        </pc:spChg>
        <pc:spChg chg="add del">
          <ac:chgData name="Sofie Roberts (Staff)" userId="5ac49855-d4af-4f48-95fa-91642d686239" providerId="ADAL" clId="{85CD25F2-AD9F-45B9-8D6D-D791F2A52D5C}" dt="2024-12-11T09:54:39.936" v="92" actId="26606"/>
          <ac:spMkLst>
            <pc:docMk/>
            <pc:sldMk cId="261360107" sldId="282"/>
            <ac:spMk id="38" creationId="{129F4FEF-3F4E-4042-8E6D-C24E201FB31A}"/>
          </ac:spMkLst>
        </pc:spChg>
        <pc:spChg chg="add del">
          <ac:chgData name="Sofie Roberts (Staff)" userId="5ac49855-d4af-4f48-95fa-91642d686239" providerId="ADAL" clId="{85CD25F2-AD9F-45B9-8D6D-D791F2A52D5C}" dt="2024-12-11T09:55:50.436" v="113" actId="26606"/>
          <ac:spMkLst>
            <pc:docMk/>
            <pc:sldMk cId="261360107" sldId="282"/>
            <ac:spMk id="39" creationId="{0DBB7B12-4298-4CFB-B539-44A91C930328}"/>
          </ac:spMkLst>
        </pc:spChg>
        <pc:spChg chg="add del">
          <ac:chgData name="Sofie Roberts (Staff)" userId="5ac49855-d4af-4f48-95fa-91642d686239" providerId="ADAL" clId="{85CD25F2-AD9F-45B9-8D6D-D791F2A52D5C}" dt="2024-12-11T09:54:42.711" v="94" actId="26606"/>
          <ac:spMkLst>
            <pc:docMk/>
            <pc:sldMk cId="261360107" sldId="282"/>
            <ac:spMk id="40" creationId="{352BEC0E-22F8-46D0-9632-375DB541B06C}"/>
          </ac:spMkLst>
        </pc:spChg>
        <pc:spChg chg="add del">
          <ac:chgData name="Sofie Roberts (Staff)" userId="5ac49855-d4af-4f48-95fa-91642d686239" providerId="ADAL" clId="{85CD25F2-AD9F-45B9-8D6D-D791F2A52D5C}" dt="2024-12-11T09:54:42.711" v="94" actId="26606"/>
          <ac:spMkLst>
            <pc:docMk/>
            <pc:sldMk cId="261360107" sldId="282"/>
            <ac:spMk id="41" creationId="{3FCFB1DE-0B7E-48CC-BA90-B2AB0889F9D6}"/>
          </ac:spMkLst>
        </pc:spChg>
        <pc:spChg chg="add del">
          <ac:chgData name="Sofie Roberts (Staff)" userId="5ac49855-d4af-4f48-95fa-91642d686239" providerId="ADAL" clId="{85CD25F2-AD9F-45B9-8D6D-D791F2A52D5C}" dt="2024-12-11T09:55:51.706" v="115" actId="26606"/>
          <ac:spMkLst>
            <pc:docMk/>
            <pc:sldMk cId="261360107" sldId="282"/>
            <ac:spMk id="42" creationId="{99F1FFA9-D672-408C-9220-ADEEC6ABDD09}"/>
          </ac:spMkLst>
        </pc:spChg>
        <pc:spChg chg="add del">
          <ac:chgData name="Sofie Roberts (Staff)" userId="5ac49855-d4af-4f48-95fa-91642d686239" providerId="ADAL" clId="{85CD25F2-AD9F-45B9-8D6D-D791F2A52D5C}" dt="2024-12-11T09:54:55.377" v="96" actId="26606"/>
          <ac:spMkLst>
            <pc:docMk/>
            <pc:sldMk cId="261360107" sldId="282"/>
            <ac:spMk id="43" creationId="{E36BB3C5-822B-45E1-A81E-5CC3176C61A1}"/>
          </ac:spMkLst>
        </pc:spChg>
        <pc:spChg chg="add del">
          <ac:chgData name="Sofie Roberts (Staff)" userId="5ac49855-d4af-4f48-95fa-91642d686239" providerId="ADAL" clId="{85CD25F2-AD9F-45B9-8D6D-D791F2A52D5C}" dt="2024-12-11T09:54:55.377" v="96" actId="26606"/>
          <ac:spMkLst>
            <pc:docMk/>
            <pc:sldMk cId="261360107" sldId="282"/>
            <ac:spMk id="44" creationId="{FB39ECA9-4CDE-4883-98E8-287E905E9F07}"/>
          </ac:spMkLst>
        </pc:spChg>
        <pc:spChg chg="add del">
          <ac:chgData name="Sofie Roberts (Staff)" userId="5ac49855-d4af-4f48-95fa-91642d686239" providerId="ADAL" clId="{85CD25F2-AD9F-45B9-8D6D-D791F2A52D5C}" dt="2024-12-11T09:54:55.377" v="96" actId="26606"/>
          <ac:spMkLst>
            <pc:docMk/>
            <pc:sldMk cId="261360107" sldId="282"/>
            <ac:spMk id="45" creationId="{A67483D0-BAEB-4927-88AD-76F5DA8468DE}"/>
          </ac:spMkLst>
        </pc:spChg>
        <pc:spChg chg="add del">
          <ac:chgData name="Sofie Roberts (Staff)" userId="5ac49855-d4af-4f48-95fa-91642d686239" providerId="ADAL" clId="{85CD25F2-AD9F-45B9-8D6D-D791F2A52D5C}" dt="2024-12-11T09:54:55.377" v="96" actId="26606"/>
          <ac:spMkLst>
            <pc:docMk/>
            <pc:sldMk cId="261360107" sldId="282"/>
            <ac:spMk id="46" creationId="{0DBB7B12-4298-4CFB-B539-44A91C930328}"/>
          </ac:spMkLst>
        </pc:spChg>
        <pc:spChg chg="add del">
          <ac:chgData name="Sofie Roberts (Staff)" userId="5ac49855-d4af-4f48-95fa-91642d686239" providerId="ADAL" clId="{85CD25F2-AD9F-45B9-8D6D-D791F2A52D5C}" dt="2024-12-11T09:55:52.413" v="117" actId="26606"/>
          <ac:spMkLst>
            <pc:docMk/>
            <pc:sldMk cId="261360107" sldId="282"/>
            <ac:spMk id="47" creationId="{6D731904-7733-45B0-902C-289497204C19}"/>
          </ac:spMkLst>
        </pc:spChg>
        <pc:spChg chg="add del">
          <ac:chgData name="Sofie Roberts (Staff)" userId="5ac49855-d4af-4f48-95fa-91642d686239" providerId="ADAL" clId="{85CD25F2-AD9F-45B9-8D6D-D791F2A52D5C}" dt="2024-12-11T09:55:52.413" v="117" actId="26606"/>
          <ac:spMkLst>
            <pc:docMk/>
            <pc:sldMk cId="261360107" sldId="282"/>
            <ac:spMk id="48" creationId="{504E6397-35D7-4AEC-9DA9-B7F6B12B88A5}"/>
          </ac:spMkLst>
        </pc:spChg>
        <pc:spChg chg="add del">
          <ac:chgData name="Sofie Roberts (Staff)" userId="5ac49855-d4af-4f48-95fa-91642d686239" providerId="ADAL" clId="{85CD25F2-AD9F-45B9-8D6D-D791F2A52D5C}" dt="2024-12-11T09:55:52.413" v="117" actId="26606"/>
          <ac:spMkLst>
            <pc:docMk/>
            <pc:sldMk cId="261360107" sldId="282"/>
            <ac:spMk id="49" creationId="{62C5A04F-2AEB-4631-8314-A8B812E1EC8E}"/>
          </ac:spMkLst>
        </pc:spChg>
        <pc:spChg chg="add del">
          <ac:chgData name="Sofie Roberts (Staff)" userId="5ac49855-d4af-4f48-95fa-91642d686239" providerId="ADAL" clId="{85CD25F2-AD9F-45B9-8D6D-D791F2A52D5C}" dt="2024-12-11T09:55:52.413" v="117" actId="26606"/>
          <ac:spMkLst>
            <pc:docMk/>
            <pc:sldMk cId="261360107" sldId="282"/>
            <ac:spMk id="50" creationId="{4B2B1C70-BF3F-41BD-871B-63D8F911F77B}"/>
          </ac:spMkLst>
        </pc:spChg>
        <pc:spChg chg="add del">
          <ac:chgData name="Sofie Roberts (Staff)" userId="5ac49855-d4af-4f48-95fa-91642d686239" providerId="ADAL" clId="{85CD25F2-AD9F-45B9-8D6D-D791F2A52D5C}" dt="2024-12-11T09:55:52.828" v="119" actId="26606"/>
          <ac:spMkLst>
            <pc:docMk/>
            <pc:sldMk cId="261360107" sldId="282"/>
            <ac:spMk id="52" creationId="{231BF440-39FA-4087-84CC-2EEC0BBDAF29}"/>
          </ac:spMkLst>
        </pc:spChg>
        <pc:spChg chg="add del">
          <ac:chgData name="Sofie Roberts (Staff)" userId="5ac49855-d4af-4f48-95fa-91642d686239" providerId="ADAL" clId="{85CD25F2-AD9F-45B9-8D6D-D791F2A52D5C}" dt="2024-12-11T09:55:52.828" v="119" actId="26606"/>
          <ac:spMkLst>
            <pc:docMk/>
            <pc:sldMk cId="261360107" sldId="282"/>
            <ac:spMk id="53" creationId="{F04E4CBA-303B-48BD-8451-C2701CB0EEBF}"/>
          </ac:spMkLst>
        </pc:spChg>
        <pc:spChg chg="add del">
          <ac:chgData name="Sofie Roberts (Staff)" userId="5ac49855-d4af-4f48-95fa-91642d686239" providerId="ADAL" clId="{85CD25F2-AD9F-45B9-8D6D-D791F2A52D5C}" dt="2024-12-11T09:55:52.828" v="119" actId="26606"/>
          <ac:spMkLst>
            <pc:docMk/>
            <pc:sldMk cId="261360107" sldId="282"/>
            <ac:spMk id="54" creationId="{F6CA58B3-AFCC-4A40-9882-50D5080879B0}"/>
          </ac:spMkLst>
        </pc:spChg>
        <pc:spChg chg="add del">
          <ac:chgData name="Sofie Roberts (Staff)" userId="5ac49855-d4af-4f48-95fa-91642d686239" providerId="ADAL" clId="{85CD25F2-AD9F-45B9-8D6D-D791F2A52D5C}" dt="2024-12-11T09:55:52.828" v="119" actId="26606"/>
          <ac:spMkLst>
            <pc:docMk/>
            <pc:sldMk cId="261360107" sldId="282"/>
            <ac:spMk id="55" creationId="{75C56826-D4E5-42ED-8529-079651CB3005}"/>
          </ac:spMkLst>
        </pc:spChg>
        <pc:spChg chg="add del">
          <ac:chgData name="Sofie Roberts (Staff)" userId="5ac49855-d4af-4f48-95fa-91642d686239" providerId="ADAL" clId="{85CD25F2-AD9F-45B9-8D6D-D791F2A52D5C}" dt="2024-12-11T09:55:52.828" v="119" actId="26606"/>
          <ac:spMkLst>
            <pc:docMk/>
            <pc:sldMk cId="261360107" sldId="282"/>
            <ac:spMk id="56" creationId="{82095FCE-EF05-4443-B97A-85DEE3A5CA17}"/>
          </ac:spMkLst>
        </pc:spChg>
        <pc:spChg chg="add del">
          <ac:chgData name="Sofie Roberts (Staff)" userId="5ac49855-d4af-4f48-95fa-91642d686239" providerId="ADAL" clId="{85CD25F2-AD9F-45B9-8D6D-D791F2A52D5C}" dt="2024-12-11T09:55:52.828" v="119" actId="26606"/>
          <ac:spMkLst>
            <pc:docMk/>
            <pc:sldMk cId="261360107" sldId="282"/>
            <ac:spMk id="57" creationId="{CA00AE6B-AA30-4CF8-BA6F-339B780AD76C}"/>
          </ac:spMkLst>
        </pc:spChg>
        <pc:spChg chg="add del">
          <ac:chgData name="Sofie Roberts (Staff)" userId="5ac49855-d4af-4f48-95fa-91642d686239" providerId="ADAL" clId="{85CD25F2-AD9F-45B9-8D6D-D791F2A52D5C}" dt="2024-12-11T09:56:02.841" v="121" actId="26606"/>
          <ac:spMkLst>
            <pc:docMk/>
            <pc:sldMk cId="261360107" sldId="282"/>
            <ac:spMk id="59" creationId="{D2B783EE-0239-4717-BBEA-8C9EAC61C824}"/>
          </ac:spMkLst>
        </pc:spChg>
        <pc:spChg chg="add del">
          <ac:chgData name="Sofie Roberts (Staff)" userId="5ac49855-d4af-4f48-95fa-91642d686239" providerId="ADAL" clId="{85CD25F2-AD9F-45B9-8D6D-D791F2A52D5C}" dt="2024-12-11T09:56:02.841" v="121" actId="26606"/>
          <ac:spMkLst>
            <pc:docMk/>
            <pc:sldMk cId="261360107" sldId="282"/>
            <ac:spMk id="60" creationId="{A7B99495-F43F-4D80-A44F-2CB4764EB90B}"/>
          </ac:spMkLst>
        </pc:spChg>
        <pc:spChg chg="add del">
          <ac:chgData name="Sofie Roberts (Staff)" userId="5ac49855-d4af-4f48-95fa-91642d686239" providerId="ADAL" clId="{85CD25F2-AD9F-45B9-8D6D-D791F2A52D5C}" dt="2024-12-11T09:56:02.841" v="121" actId="26606"/>
          <ac:spMkLst>
            <pc:docMk/>
            <pc:sldMk cId="261360107" sldId="282"/>
            <ac:spMk id="61" creationId="{70BEB1E7-2F88-40BC-B73D-42E5B6F80BFC}"/>
          </ac:spMkLst>
        </pc:spChg>
        <pc:spChg chg="add del">
          <ac:chgData name="Sofie Roberts (Staff)" userId="5ac49855-d4af-4f48-95fa-91642d686239" providerId="ADAL" clId="{85CD25F2-AD9F-45B9-8D6D-D791F2A52D5C}" dt="2024-12-11T09:56:05.578" v="123" actId="26606"/>
          <ac:spMkLst>
            <pc:docMk/>
            <pc:sldMk cId="261360107" sldId="282"/>
            <ac:spMk id="63" creationId="{1022CA72-2A63-428F-B586-37BA5AB6D265}"/>
          </ac:spMkLst>
        </pc:spChg>
        <pc:spChg chg="add del">
          <ac:chgData name="Sofie Roberts (Staff)" userId="5ac49855-d4af-4f48-95fa-91642d686239" providerId="ADAL" clId="{85CD25F2-AD9F-45B9-8D6D-D791F2A52D5C}" dt="2024-12-11T09:56:05.578" v="123" actId="26606"/>
          <ac:spMkLst>
            <pc:docMk/>
            <pc:sldMk cId="261360107" sldId="282"/>
            <ac:spMk id="64" creationId="{95C8260E-968F-44E8-A823-ABB431311926}"/>
          </ac:spMkLst>
        </pc:spChg>
        <pc:spChg chg="add del">
          <ac:chgData name="Sofie Roberts (Staff)" userId="5ac49855-d4af-4f48-95fa-91642d686239" providerId="ADAL" clId="{85CD25F2-AD9F-45B9-8D6D-D791F2A52D5C}" dt="2024-12-11T09:56:05.578" v="123" actId="26606"/>
          <ac:spMkLst>
            <pc:docMk/>
            <pc:sldMk cId="261360107" sldId="282"/>
            <ac:spMk id="65" creationId="{2C1BBA94-3F40-40AA-8BB9-E69E25E537C1}"/>
          </ac:spMkLst>
        </pc:spChg>
        <pc:spChg chg="add del">
          <ac:chgData name="Sofie Roberts (Staff)" userId="5ac49855-d4af-4f48-95fa-91642d686239" providerId="ADAL" clId="{85CD25F2-AD9F-45B9-8D6D-D791F2A52D5C}" dt="2024-12-11T09:56:05.578" v="123" actId="26606"/>
          <ac:spMkLst>
            <pc:docMk/>
            <pc:sldMk cId="261360107" sldId="282"/>
            <ac:spMk id="66" creationId="{FE43805F-24A6-46A4-B19B-54F28347355C}"/>
          </ac:spMkLst>
        </pc:spChg>
        <pc:grpChg chg="add del">
          <ac:chgData name="Sofie Roberts (Staff)" userId="5ac49855-d4af-4f48-95fa-91642d686239" providerId="ADAL" clId="{85CD25F2-AD9F-45B9-8D6D-D791F2A52D5C}" dt="2024-12-11T09:54:35.392" v="88" actId="26606"/>
          <ac:grpSpMkLst>
            <pc:docMk/>
            <pc:sldMk cId="261360107" sldId="282"/>
            <ac:grpSpMk id="15" creationId="{1DE889C7-FAD6-4397-98E2-05D503484459}"/>
          </ac:grpSpMkLst>
        </pc:grpChg>
        <pc:picChg chg="add del mod">
          <ac:chgData name="Sofie Roberts (Staff)" userId="5ac49855-d4af-4f48-95fa-91642d686239" providerId="ADAL" clId="{85CD25F2-AD9F-45B9-8D6D-D791F2A52D5C}" dt="2024-12-11T09:53:38.669" v="74" actId="478"/>
          <ac:picMkLst>
            <pc:docMk/>
            <pc:sldMk cId="261360107" sldId="282"/>
            <ac:picMk id="4" creationId="{451F4ABC-7B7D-B869-B55A-28C65169EC86}"/>
          </ac:picMkLst>
        </pc:picChg>
        <pc:picChg chg="add del mod">
          <ac:chgData name="Sofie Roberts (Staff)" userId="5ac49855-d4af-4f48-95fa-91642d686239" providerId="ADAL" clId="{85CD25F2-AD9F-45B9-8D6D-D791F2A52D5C}" dt="2024-12-11T09:53:57.869" v="78" actId="478"/>
          <ac:picMkLst>
            <pc:docMk/>
            <pc:sldMk cId="261360107" sldId="282"/>
            <ac:picMk id="7" creationId="{88934B3C-A7F9-2819-FD79-535E37CD1306}"/>
          </ac:picMkLst>
        </pc:picChg>
        <pc:picChg chg="add del mod ord">
          <ac:chgData name="Sofie Roberts (Staff)" userId="5ac49855-d4af-4f48-95fa-91642d686239" providerId="ADAL" clId="{85CD25F2-AD9F-45B9-8D6D-D791F2A52D5C}" dt="2024-12-11T09:55:05.188" v="97" actId="478"/>
          <ac:picMkLst>
            <pc:docMk/>
            <pc:sldMk cId="261360107" sldId="282"/>
            <ac:picMk id="8" creationId="{8B8A92F5-E39A-5999-A2AD-CA3FDDBA4EF7}"/>
          </ac:picMkLst>
        </pc:picChg>
        <pc:picChg chg="add mod ord">
          <ac:chgData name="Sofie Roberts (Staff)" userId="5ac49855-d4af-4f48-95fa-91642d686239" providerId="ADAL" clId="{85CD25F2-AD9F-45B9-8D6D-D791F2A52D5C}" dt="2024-12-11T09:56:27.574" v="141" actId="692"/>
          <ac:picMkLst>
            <pc:docMk/>
            <pc:sldMk cId="261360107" sldId="282"/>
            <ac:picMk id="11" creationId="{D1D4EDFA-FA83-7D07-0197-BD606E6E891A}"/>
          </ac:picMkLst>
        </pc:picChg>
        <pc:picChg chg="mod ord">
          <ac:chgData name="Sofie Roberts (Staff)" userId="5ac49855-d4af-4f48-95fa-91642d686239" providerId="ADAL" clId="{85CD25F2-AD9F-45B9-8D6D-D791F2A52D5C}" dt="2024-12-11T09:56:05.578" v="123" actId="26606"/>
          <ac:picMkLst>
            <pc:docMk/>
            <pc:sldMk cId="261360107" sldId="282"/>
            <ac:picMk id="12" creationId="{D8090325-ECC5-786E-459E-52FF37F498CC}"/>
          </ac:picMkLst>
        </pc:picChg>
      </pc:sldChg>
      <pc:sldChg chg="delSp modSp mod">
        <pc:chgData name="Sofie Roberts (Staff)" userId="5ac49855-d4af-4f48-95fa-91642d686239" providerId="ADAL" clId="{85CD25F2-AD9F-45B9-8D6D-D791F2A52D5C}" dt="2024-12-11T10:12:55.640" v="387" actId="478"/>
        <pc:sldMkLst>
          <pc:docMk/>
          <pc:sldMk cId="170467151" sldId="286"/>
        </pc:sldMkLst>
        <pc:spChg chg="del mod">
          <ac:chgData name="Sofie Roberts (Staff)" userId="5ac49855-d4af-4f48-95fa-91642d686239" providerId="ADAL" clId="{85CD25F2-AD9F-45B9-8D6D-D791F2A52D5C}" dt="2024-12-11T10:12:55.640" v="387" actId="478"/>
          <ac:spMkLst>
            <pc:docMk/>
            <pc:sldMk cId="170467151" sldId="286"/>
            <ac:spMk id="6" creationId="{A4890151-DC24-353E-B820-5B187A618B5B}"/>
          </ac:spMkLst>
        </pc:spChg>
      </pc:sldChg>
      <pc:sldChg chg="modSp mod modNotesTx">
        <pc:chgData name="Sofie Roberts (Staff)" userId="5ac49855-d4af-4f48-95fa-91642d686239" providerId="ADAL" clId="{85CD25F2-AD9F-45B9-8D6D-D791F2A52D5C}" dt="2024-12-19T09:39:08.742" v="458"/>
        <pc:sldMkLst>
          <pc:docMk/>
          <pc:sldMk cId="1278422869" sldId="300"/>
        </pc:sldMkLst>
        <pc:spChg chg="mod">
          <ac:chgData name="Sofie Roberts (Staff)" userId="5ac49855-d4af-4f48-95fa-91642d686239" providerId="ADAL" clId="{85CD25F2-AD9F-45B9-8D6D-D791F2A52D5C}" dt="2024-12-11T10:08:55.077" v="154"/>
          <ac:spMkLst>
            <pc:docMk/>
            <pc:sldMk cId="1278422869" sldId="300"/>
            <ac:spMk id="3" creationId="{3434B5CD-F65B-FD04-6D8E-6FAF181B6DFD}"/>
          </ac:spMkLst>
        </pc:spChg>
        <pc:spChg chg="mod">
          <ac:chgData name="Sofie Roberts (Staff)" userId="5ac49855-d4af-4f48-95fa-91642d686239" providerId="ADAL" clId="{85CD25F2-AD9F-45B9-8D6D-D791F2A52D5C}" dt="2024-12-11T10:22:15.133" v="442" actId="1076"/>
          <ac:spMkLst>
            <pc:docMk/>
            <pc:sldMk cId="1278422869" sldId="300"/>
            <ac:spMk id="5" creationId="{4D51D6D7-E781-BC5F-B6CA-F1E95193BFB0}"/>
          </ac:spMkLst>
        </pc:spChg>
        <pc:picChg chg="mod">
          <ac:chgData name="Sofie Roberts (Staff)" userId="5ac49855-d4af-4f48-95fa-91642d686239" providerId="ADAL" clId="{85CD25F2-AD9F-45B9-8D6D-D791F2A52D5C}" dt="2024-12-11T10:08:55.077" v="154"/>
          <ac:picMkLst>
            <pc:docMk/>
            <pc:sldMk cId="1278422869" sldId="300"/>
            <ac:picMk id="8" creationId="{6D518150-0EFD-42E3-4CA5-9843B7278D88}"/>
          </ac:picMkLst>
        </pc:picChg>
      </pc:sldChg>
      <pc:sldChg chg="addSp delSp modSp add del mod setBg">
        <pc:chgData name="Sofie Roberts (Staff)" userId="5ac49855-d4af-4f48-95fa-91642d686239" providerId="ADAL" clId="{85CD25F2-AD9F-45B9-8D6D-D791F2A52D5C}" dt="2024-12-11T10:11:04.386" v="306" actId="47"/>
        <pc:sldMkLst>
          <pc:docMk/>
          <pc:sldMk cId="319566615" sldId="301"/>
        </pc:sldMkLst>
        <pc:spChg chg="add mod">
          <ac:chgData name="Sofie Roberts (Staff)" userId="5ac49855-d4af-4f48-95fa-91642d686239" providerId="ADAL" clId="{85CD25F2-AD9F-45B9-8D6D-D791F2A52D5C}" dt="2024-12-11T10:09:48.512" v="166" actId="1076"/>
          <ac:spMkLst>
            <pc:docMk/>
            <pc:sldMk cId="319566615" sldId="301"/>
            <ac:spMk id="2" creationId="{343B0635-61FB-7DC3-0EA0-A5601820D039}"/>
          </ac:spMkLst>
        </pc:spChg>
        <pc:spChg chg="mod">
          <ac:chgData name="Sofie Roberts (Staff)" userId="5ac49855-d4af-4f48-95fa-91642d686239" providerId="ADAL" clId="{85CD25F2-AD9F-45B9-8D6D-D791F2A52D5C}" dt="2024-12-11T10:09:26.136" v="160" actId="1076"/>
          <ac:spMkLst>
            <pc:docMk/>
            <pc:sldMk cId="319566615" sldId="301"/>
            <ac:spMk id="14" creationId="{362243C5-1A88-F87E-A9BC-C48A48A03FDF}"/>
          </ac:spMkLst>
        </pc:spChg>
        <pc:spChg chg="del mod">
          <ac:chgData name="Sofie Roberts (Staff)" userId="5ac49855-d4af-4f48-95fa-91642d686239" providerId="ADAL" clId="{85CD25F2-AD9F-45B9-8D6D-D791F2A52D5C}" dt="2024-12-11T10:09:43.338" v="165" actId="478"/>
          <ac:spMkLst>
            <pc:docMk/>
            <pc:sldMk cId="319566615" sldId="301"/>
            <ac:spMk id="20" creationId="{48851DA0-E12A-4996-8233-6CCBF7EE505E}"/>
          </ac:spMkLst>
        </pc:spChg>
        <pc:spChg chg="mod">
          <ac:chgData name="Sofie Roberts (Staff)" userId="5ac49855-d4af-4f48-95fa-91642d686239" providerId="ADAL" clId="{85CD25F2-AD9F-45B9-8D6D-D791F2A52D5C}" dt="2024-12-11T10:09:07.811" v="156" actId="207"/>
          <ac:spMkLst>
            <pc:docMk/>
            <pc:sldMk cId="319566615" sldId="301"/>
            <ac:spMk id="28" creationId="{CEFC20B3-4B94-3CE5-FC8F-727F7AC76E44}"/>
          </ac:spMkLst>
        </pc:spChg>
        <pc:spChg chg="mod">
          <ac:chgData name="Sofie Roberts (Staff)" userId="5ac49855-d4af-4f48-95fa-91642d686239" providerId="ADAL" clId="{85CD25F2-AD9F-45B9-8D6D-D791F2A52D5C}" dt="2024-12-11T10:09:11.897" v="157" actId="207"/>
          <ac:spMkLst>
            <pc:docMk/>
            <pc:sldMk cId="319566615" sldId="301"/>
            <ac:spMk id="29" creationId="{6B5B2815-54C9-43ED-3387-7EF643BDE124}"/>
          </ac:spMkLst>
        </pc:spChg>
        <pc:spChg chg="mod">
          <ac:chgData name="Sofie Roberts (Staff)" userId="5ac49855-d4af-4f48-95fa-91642d686239" providerId="ADAL" clId="{85CD25F2-AD9F-45B9-8D6D-D791F2A52D5C}" dt="2024-12-11T10:08:11.828" v="146" actId="207"/>
          <ac:spMkLst>
            <pc:docMk/>
            <pc:sldMk cId="319566615" sldId="301"/>
            <ac:spMk id="31" creationId="{CC9D8896-D4D9-6015-BE4D-EB12DAC117B7}"/>
          </ac:spMkLst>
        </pc:spChg>
        <pc:spChg chg="mod">
          <ac:chgData name="Sofie Roberts (Staff)" userId="5ac49855-d4af-4f48-95fa-91642d686239" providerId="ADAL" clId="{85CD25F2-AD9F-45B9-8D6D-D791F2A52D5C}" dt="2024-12-11T10:09:04.526" v="155" actId="207"/>
          <ac:spMkLst>
            <pc:docMk/>
            <pc:sldMk cId="319566615" sldId="301"/>
            <ac:spMk id="33" creationId="{CA35831B-E4AE-6643-0E36-160A6EE79046}"/>
          </ac:spMkLst>
        </pc:spChg>
      </pc:sldChg>
      <pc:sldChg chg="addSp delSp modSp new mod setBg modNotesTx">
        <pc:chgData name="Sofie Roberts (Staff)" userId="5ac49855-d4af-4f48-95fa-91642d686239" providerId="ADAL" clId="{85CD25F2-AD9F-45B9-8D6D-D791F2A52D5C}" dt="2024-12-19T09:37:31.536" v="455" actId="478"/>
        <pc:sldMkLst>
          <pc:docMk/>
          <pc:sldMk cId="2383295588" sldId="302"/>
        </pc:sldMkLst>
        <pc:spChg chg="del mod ord">
          <ac:chgData name="Sofie Roberts (Staff)" userId="5ac49855-d4af-4f48-95fa-91642d686239" providerId="ADAL" clId="{85CD25F2-AD9F-45B9-8D6D-D791F2A52D5C}" dt="2024-12-19T09:37:31.536" v="455" actId="478"/>
          <ac:spMkLst>
            <pc:docMk/>
            <pc:sldMk cId="2383295588" sldId="302"/>
            <ac:spMk id="2" creationId="{E46936DA-25C1-758D-E3D8-58475586DC78}"/>
          </ac:spMkLst>
        </pc:spChg>
        <pc:spChg chg="add del">
          <ac:chgData name="Sofie Roberts (Staff)" userId="5ac49855-d4af-4f48-95fa-91642d686239" providerId="ADAL" clId="{85CD25F2-AD9F-45B9-8D6D-D791F2A52D5C}" dt="2024-12-19T09:37:17.330" v="449" actId="26606"/>
          <ac:spMkLst>
            <pc:docMk/>
            <pc:sldMk cId="2383295588" sldId="302"/>
            <ac:spMk id="9" creationId="{42A4FC2C-047E-45A5-965D-8E1E3BF09BC6}"/>
          </ac:spMkLst>
        </pc:spChg>
        <pc:spChg chg="add del">
          <ac:chgData name="Sofie Roberts (Staff)" userId="5ac49855-d4af-4f48-95fa-91642d686239" providerId="ADAL" clId="{85CD25F2-AD9F-45B9-8D6D-D791F2A52D5C}" dt="2024-12-19T09:37:14.411" v="446" actId="26606"/>
          <ac:spMkLst>
            <pc:docMk/>
            <pc:sldMk cId="2383295588" sldId="302"/>
            <ac:spMk id="14" creationId="{AB8C311F-7253-4AED-9701-7FC0708C41C7}"/>
          </ac:spMkLst>
        </pc:spChg>
        <pc:spChg chg="add del">
          <ac:chgData name="Sofie Roberts (Staff)" userId="5ac49855-d4af-4f48-95fa-91642d686239" providerId="ADAL" clId="{85CD25F2-AD9F-45B9-8D6D-D791F2A52D5C}" dt="2024-12-19T09:37:14.411" v="446" actId="26606"/>
          <ac:spMkLst>
            <pc:docMk/>
            <pc:sldMk cId="2383295588" sldId="302"/>
            <ac:spMk id="16" creationId="{E2384209-CB15-4CDF-9D31-C44FD9A3F20D}"/>
          </ac:spMkLst>
        </pc:spChg>
        <pc:spChg chg="add del">
          <ac:chgData name="Sofie Roberts (Staff)" userId="5ac49855-d4af-4f48-95fa-91642d686239" providerId="ADAL" clId="{85CD25F2-AD9F-45B9-8D6D-D791F2A52D5C}" dt="2024-12-19T09:37:14.411" v="446" actId="26606"/>
          <ac:spMkLst>
            <pc:docMk/>
            <pc:sldMk cId="2383295588" sldId="302"/>
            <ac:spMk id="18" creationId="{2633B3B5-CC90-43F0-8714-D31D1F3F0209}"/>
          </ac:spMkLst>
        </pc:spChg>
        <pc:spChg chg="add del">
          <ac:chgData name="Sofie Roberts (Staff)" userId="5ac49855-d4af-4f48-95fa-91642d686239" providerId="ADAL" clId="{85CD25F2-AD9F-45B9-8D6D-D791F2A52D5C}" dt="2024-12-19T09:37:14.411" v="446" actId="26606"/>
          <ac:spMkLst>
            <pc:docMk/>
            <pc:sldMk cId="2383295588" sldId="302"/>
            <ac:spMk id="20" creationId="{A8D57A06-A426-446D-B02C-A2DC6B62E45E}"/>
          </ac:spMkLst>
        </pc:spChg>
        <pc:spChg chg="add del">
          <ac:chgData name="Sofie Roberts (Staff)" userId="5ac49855-d4af-4f48-95fa-91642d686239" providerId="ADAL" clId="{85CD25F2-AD9F-45B9-8D6D-D791F2A52D5C}" dt="2024-12-19T09:37:17.326" v="448" actId="26606"/>
          <ac:spMkLst>
            <pc:docMk/>
            <pc:sldMk cId="2383295588" sldId="302"/>
            <ac:spMk id="22" creationId="{32BC26D8-82FB-445E-AA49-62A77D7C1EE0}"/>
          </ac:spMkLst>
        </pc:spChg>
        <pc:spChg chg="add del">
          <ac:chgData name="Sofie Roberts (Staff)" userId="5ac49855-d4af-4f48-95fa-91642d686239" providerId="ADAL" clId="{85CD25F2-AD9F-45B9-8D6D-D791F2A52D5C}" dt="2024-12-19T09:37:17.326" v="448" actId="26606"/>
          <ac:spMkLst>
            <pc:docMk/>
            <pc:sldMk cId="2383295588" sldId="302"/>
            <ac:spMk id="23" creationId="{CB44330D-EA18-4254-AA95-EB49948539B8}"/>
          </ac:spMkLst>
        </pc:spChg>
        <pc:spChg chg="add">
          <ac:chgData name="Sofie Roberts (Staff)" userId="5ac49855-d4af-4f48-95fa-91642d686239" providerId="ADAL" clId="{85CD25F2-AD9F-45B9-8D6D-D791F2A52D5C}" dt="2024-12-19T09:37:17.330" v="449" actId="26606"/>
          <ac:spMkLst>
            <pc:docMk/>
            <pc:sldMk cId="2383295588" sldId="302"/>
            <ac:spMk id="25" creationId="{42A4FC2C-047E-45A5-965D-8E1E3BF09BC6}"/>
          </ac:spMkLst>
        </pc:spChg>
        <pc:picChg chg="add del mod">
          <ac:chgData name="Sofie Roberts (Staff)" userId="5ac49855-d4af-4f48-95fa-91642d686239" providerId="ADAL" clId="{85CD25F2-AD9F-45B9-8D6D-D791F2A52D5C}" dt="2024-12-19T09:37:04.865" v="443" actId="478"/>
          <ac:picMkLst>
            <pc:docMk/>
            <pc:sldMk cId="2383295588" sldId="302"/>
            <ac:picMk id="4" creationId="{2C6AE202-7BC8-CD97-699D-F266D25CBC62}"/>
          </ac:picMkLst>
        </pc:picChg>
        <pc:picChg chg="add mod">
          <ac:chgData name="Sofie Roberts (Staff)" userId="5ac49855-d4af-4f48-95fa-91642d686239" providerId="ADAL" clId="{85CD25F2-AD9F-45B9-8D6D-D791F2A52D5C}" dt="2024-12-19T09:37:19.050" v="451" actId="962"/>
          <ac:picMkLst>
            <pc:docMk/>
            <pc:sldMk cId="2383295588" sldId="302"/>
            <ac:picMk id="5" creationId="{370B2036-7E59-3133-A0BC-EC2699055D1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19D6B7-CB8C-4CA5-8835-E0F9E514B0B8}" type="datetimeFigureOut">
              <a:rPr lang="en-GB" smtClean="0"/>
              <a:t>19/12/2024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4BEC7E-7C60-4793-9EF6-7327B6B5DD78}" type="slidenum">
              <a:rPr lang="en-GB" smtClean="0"/>
              <a:t>‹#›</a:t>
            </a:fld>
            <a:endParaRPr lang="en-GB"/>
          </a:p>
        </p:txBody>
      </p:sp>
    </p:spTree>
    <p:extLst>
      <p:ext uri="{BB962C8B-B14F-4D97-AF65-F5344CB8AC3E}">
        <p14:creationId xmlns:p14="http://schemas.microsoft.com/office/powerpoint/2010/main" val="2580360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frontiersin.org/journals/public-health/articles/10.3389/fpubh.2024.1379176/ful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4BEC7E-7C60-4793-9EF6-7327B6B5DD78}" type="slidenum">
              <a:rPr lang="en-GB" smtClean="0"/>
              <a:t>1</a:t>
            </a:fld>
            <a:endParaRPr lang="en-GB"/>
          </a:p>
        </p:txBody>
      </p:sp>
    </p:spTree>
    <p:extLst>
      <p:ext uri="{BB962C8B-B14F-4D97-AF65-F5344CB8AC3E}">
        <p14:creationId xmlns:p14="http://schemas.microsoft.com/office/powerpoint/2010/main" val="3380447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Frontiers | One Health Economics: why and how economics should take on the interdisciplinary challenges of a promising public health paradigm</a:t>
            </a:r>
            <a:endParaRPr lang="en-GB"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rPr>
              <a:t>My only other comment relates to what you say for the ‘transdisciplinary’ slide.  I don’t know your script, but I would encourage you to think of one or two examples of how TD working is *</a:t>
            </a:r>
            <a:r>
              <a:rPr lang="en-US" sz="1800" b="1" dirty="0">
                <a:effectLst/>
                <a:latin typeface="Arial" panose="020B0604020202020204" pitchFamily="34" charset="0"/>
                <a:ea typeface="Calibri" panose="020F0502020204030204" pitchFamily="34" charset="0"/>
              </a:rPr>
              <a:t>stronger</a:t>
            </a:r>
            <a:r>
              <a:rPr lang="en-US" sz="1800" dirty="0">
                <a:effectLst/>
                <a:latin typeface="Arial" panose="020B0604020202020204" pitchFamily="34" charset="0"/>
                <a:ea typeface="Calibri" panose="020F0502020204030204" pitchFamily="34" charset="0"/>
              </a:rPr>
              <a:t>* than </a:t>
            </a:r>
            <a:r>
              <a:rPr lang="en-US" sz="1800" dirty="0" err="1">
                <a:effectLst/>
                <a:latin typeface="Arial" panose="020B0604020202020204" pitchFamily="34" charset="0"/>
                <a:ea typeface="Calibri" panose="020F0502020204030204" pitchFamily="34" charset="0"/>
              </a:rPr>
              <a:t>sioled</a:t>
            </a:r>
            <a:r>
              <a:rPr lang="en-US" sz="1800" dirty="0">
                <a:effectLst/>
                <a:latin typeface="Arial" panose="020B0604020202020204" pitchFamily="34" charset="0"/>
                <a:ea typeface="Calibri" panose="020F0502020204030204" pitchFamily="34" charset="0"/>
              </a:rPr>
              <a:t> working. This may seem obvious to the converted, but if there skeptics in the audience then it will help demonstrate the value. It could be at an abstract level e.g. each discipline views ‘sustainability’ through a different lens and so by working together you get a mixed-methods convergent approach. Or about the creation of a common understanding about a problem that hitherto has divided approaches. Alternatively, the example could be more concrete: from my experience working with you and Rhiannon, you could talk about the </a:t>
            </a:r>
            <a:r>
              <a:rPr lang="en-US" sz="1800" dirty="0" err="1">
                <a:effectLst/>
                <a:latin typeface="Arial" panose="020B0604020202020204" pitchFamily="34" charset="0"/>
                <a:ea typeface="Calibri" panose="020F0502020204030204" pitchFamily="34" charset="0"/>
              </a:rPr>
              <a:t>Brasil</a:t>
            </a:r>
            <a:r>
              <a:rPr lang="en-US" sz="1800" dirty="0">
                <a:effectLst/>
                <a:latin typeface="Arial" panose="020B0604020202020204" pitchFamily="34" charset="0"/>
                <a:ea typeface="Calibri" panose="020F0502020204030204" pitchFamily="34" charset="0"/>
              </a:rPr>
              <a:t> collaboration. How HE and </a:t>
            </a:r>
            <a:r>
              <a:rPr lang="en-US" sz="1800" dirty="0" err="1">
                <a:effectLst/>
                <a:latin typeface="Arial" panose="020B0604020202020204" pitchFamily="34" charset="0"/>
                <a:ea typeface="Calibri" panose="020F0502020204030204" pitchFamily="34" charset="0"/>
              </a:rPr>
              <a:t>behavioural</a:t>
            </a:r>
            <a:r>
              <a:rPr lang="en-US" sz="1800" dirty="0">
                <a:effectLst/>
                <a:latin typeface="Arial" panose="020B0604020202020204" pitchFamily="34" charset="0"/>
                <a:ea typeface="Calibri" panose="020F0502020204030204" pitchFamily="34" charset="0"/>
              </a:rPr>
              <a:t> science focuses on the value of *</a:t>
            </a:r>
            <a:r>
              <a:rPr lang="en-US" sz="1800" b="1" dirty="0" err="1">
                <a:effectLst/>
                <a:latin typeface="Arial" panose="020B0604020202020204" pitchFamily="34" charset="0"/>
                <a:ea typeface="Calibri" panose="020F0502020204030204" pitchFamily="34" charset="0"/>
              </a:rPr>
              <a:t>behaviours</a:t>
            </a:r>
            <a:r>
              <a:rPr lang="en-US" sz="1800" dirty="0">
                <a:effectLst/>
                <a:latin typeface="Arial" panose="020B0604020202020204" pitchFamily="34" charset="0"/>
                <a:ea typeface="Calibri" panose="020F0502020204030204" pitchFamily="34" charset="0"/>
              </a:rPr>
              <a:t>* in the prevention pyramid. Or the </a:t>
            </a:r>
            <a:r>
              <a:rPr lang="en-US" sz="1800" dirty="0" err="1">
                <a:effectLst/>
                <a:latin typeface="Arial" panose="020B0604020202020204" pitchFamily="34" charset="0"/>
                <a:ea typeface="Calibri" panose="020F0502020204030204" pitchFamily="34" charset="0"/>
              </a:rPr>
              <a:t>Treborth</a:t>
            </a:r>
            <a:r>
              <a:rPr lang="en-US" sz="1800" dirty="0">
                <a:effectLst/>
                <a:latin typeface="Arial" panose="020B0604020202020204" pitchFamily="34" charset="0"/>
                <a:ea typeface="Calibri" panose="020F0502020204030204" pitchFamily="34" charset="0"/>
              </a:rPr>
              <a:t> work which has a similar theme though around motivation and satisfaction of wellbeing needs. </a:t>
            </a:r>
            <a:endParaRPr lang="en-GB"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A4BEC7E-7C60-4793-9EF6-7327B6B5DD78}" type="slidenum">
              <a:rPr lang="en-GB" smtClean="0"/>
              <a:t>2</a:t>
            </a:fld>
            <a:endParaRPr lang="en-GB"/>
          </a:p>
        </p:txBody>
      </p:sp>
    </p:spTree>
    <p:extLst>
      <p:ext uri="{BB962C8B-B14F-4D97-AF65-F5344CB8AC3E}">
        <p14:creationId xmlns:p14="http://schemas.microsoft.com/office/powerpoint/2010/main" val="2276197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Ecological crisis</a:t>
            </a:r>
          </a:p>
        </p:txBody>
      </p:sp>
      <p:sp>
        <p:nvSpPr>
          <p:cNvPr id="4" name="Slide Number Placeholder 3"/>
          <p:cNvSpPr>
            <a:spLocks noGrp="1"/>
          </p:cNvSpPr>
          <p:nvPr>
            <p:ph type="sldNum" sz="quarter" idx="5"/>
          </p:nvPr>
        </p:nvSpPr>
        <p:spPr/>
        <p:txBody>
          <a:bodyPr/>
          <a:lstStyle/>
          <a:p>
            <a:fld id="{8A4BEC7E-7C60-4793-9EF6-7327B6B5DD78}" type="slidenum">
              <a:rPr lang="en-GB" smtClean="0"/>
              <a:t>3</a:t>
            </a:fld>
            <a:endParaRPr lang="en-GB"/>
          </a:p>
        </p:txBody>
      </p:sp>
    </p:spTree>
    <p:extLst>
      <p:ext uri="{BB962C8B-B14F-4D97-AF65-F5344CB8AC3E}">
        <p14:creationId xmlns:p14="http://schemas.microsoft.com/office/powerpoint/2010/main" val="37977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4BEC7E-7C60-4793-9EF6-7327B6B5DD78}" type="slidenum">
              <a:rPr lang="en-GB" smtClean="0"/>
              <a:t>4</a:t>
            </a:fld>
            <a:endParaRPr lang="en-GB"/>
          </a:p>
        </p:txBody>
      </p:sp>
    </p:spTree>
    <p:extLst>
      <p:ext uri="{BB962C8B-B14F-4D97-AF65-F5344CB8AC3E}">
        <p14:creationId xmlns:p14="http://schemas.microsoft.com/office/powerpoint/2010/main" val="879045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feedback on the triangle. Explain source of upside down triangle (Well-being of future generations Conference 2024). </a:t>
            </a:r>
          </a:p>
        </p:txBody>
      </p:sp>
      <p:sp>
        <p:nvSpPr>
          <p:cNvPr id="4" name="Slide Number Placeholder 3"/>
          <p:cNvSpPr>
            <a:spLocks noGrp="1"/>
          </p:cNvSpPr>
          <p:nvPr>
            <p:ph type="sldNum" sz="quarter" idx="5"/>
          </p:nvPr>
        </p:nvSpPr>
        <p:spPr/>
        <p:txBody>
          <a:bodyPr/>
          <a:lstStyle/>
          <a:p>
            <a:fld id="{8A4BEC7E-7C60-4793-9EF6-7327B6B5DD78}" type="slidenum">
              <a:rPr lang="en-GB" smtClean="0"/>
              <a:t>5</a:t>
            </a:fld>
            <a:endParaRPr lang="en-GB"/>
          </a:p>
        </p:txBody>
      </p:sp>
    </p:spTree>
    <p:extLst>
      <p:ext uri="{BB962C8B-B14F-4D97-AF65-F5344CB8AC3E}">
        <p14:creationId xmlns:p14="http://schemas.microsoft.com/office/powerpoint/2010/main" val="3118454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DB441-7F6A-4832-3977-B2E079026B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A2866DC-C1A3-10D1-C7F8-30283EA792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20D9553-00BB-55E9-5A28-88F45B022A28}"/>
              </a:ext>
            </a:extLst>
          </p:cNvPr>
          <p:cNvSpPr>
            <a:spLocks noGrp="1"/>
          </p:cNvSpPr>
          <p:nvPr>
            <p:ph type="dt" sz="half" idx="10"/>
          </p:nvPr>
        </p:nvSpPr>
        <p:spPr/>
        <p:txBody>
          <a:bodyPr/>
          <a:lstStyle/>
          <a:p>
            <a:fld id="{CFD9A4DE-06A5-4E32-952A-7F4003604BD0}" type="datetime1">
              <a:rPr lang="en-GB" smtClean="0"/>
              <a:t>19/12/2024</a:t>
            </a:fld>
            <a:endParaRPr lang="en-GB"/>
          </a:p>
        </p:txBody>
      </p:sp>
      <p:sp>
        <p:nvSpPr>
          <p:cNvPr id="5" name="Footer Placeholder 4">
            <a:extLst>
              <a:ext uri="{FF2B5EF4-FFF2-40B4-BE49-F238E27FC236}">
                <a16:creationId xmlns:a16="http://schemas.microsoft.com/office/drawing/2014/main" id="{7AAEE10A-6935-F68D-F0B1-444503610FD8}"/>
              </a:ext>
            </a:extLst>
          </p:cNvPr>
          <p:cNvSpPr>
            <a:spLocks noGrp="1"/>
          </p:cNvSpPr>
          <p:nvPr>
            <p:ph type="ftr" sz="quarter" idx="11"/>
          </p:nvPr>
        </p:nvSpPr>
        <p:spPr/>
        <p:txBody>
          <a:bodyPr/>
          <a:lstStyle/>
          <a:p>
            <a:r>
              <a:rPr lang="en-GB"/>
              <a:t>RTE CHEME BU</a:t>
            </a:r>
          </a:p>
        </p:txBody>
      </p:sp>
      <p:sp>
        <p:nvSpPr>
          <p:cNvPr id="6" name="Slide Number Placeholder 5">
            <a:extLst>
              <a:ext uri="{FF2B5EF4-FFF2-40B4-BE49-F238E27FC236}">
                <a16:creationId xmlns:a16="http://schemas.microsoft.com/office/drawing/2014/main" id="{0FE0B6C0-B772-FCA0-E2A3-96894849A962}"/>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1258676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75CCB-E317-2FE3-EECD-6563AEEB05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9720FAD-AFEE-D484-1837-575F2C0A81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B51E82-CBC7-BE37-1656-E771A919B340}"/>
              </a:ext>
            </a:extLst>
          </p:cNvPr>
          <p:cNvSpPr>
            <a:spLocks noGrp="1"/>
          </p:cNvSpPr>
          <p:nvPr>
            <p:ph type="dt" sz="half" idx="10"/>
          </p:nvPr>
        </p:nvSpPr>
        <p:spPr/>
        <p:txBody>
          <a:bodyPr/>
          <a:lstStyle/>
          <a:p>
            <a:fld id="{B5484A9C-5AB4-4541-9E6C-95FEFE3A410A}" type="datetime1">
              <a:rPr lang="en-GB" smtClean="0"/>
              <a:t>19/12/2024</a:t>
            </a:fld>
            <a:endParaRPr lang="en-GB"/>
          </a:p>
        </p:txBody>
      </p:sp>
      <p:sp>
        <p:nvSpPr>
          <p:cNvPr id="5" name="Footer Placeholder 4">
            <a:extLst>
              <a:ext uri="{FF2B5EF4-FFF2-40B4-BE49-F238E27FC236}">
                <a16:creationId xmlns:a16="http://schemas.microsoft.com/office/drawing/2014/main" id="{C1E39166-D3BA-92E5-32C4-029EB8E3E4BA}"/>
              </a:ext>
            </a:extLst>
          </p:cNvPr>
          <p:cNvSpPr>
            <a:spLocks noGrp="1"/>
          </p:cNvSpPr>
          <p:nvPr>
            <p:ph type="ftr" sz="quarter" idx="11"/>
          </p:nvPr>
        </p:nvSpPr>
        <p:spPr/>
        <p:txBody>
          <a:bodyPr/>
          <a:lstStyle/>
          <a:p>
            <a:r>
              <a:rPr lang="en-GB"/>
              <a:t>RTE CHEME BU</a:t>
            </a:r>
          </a:p>
        </p:txBody>
      </p:sp>
      <p:sp>
        <p:nvSpPr>
          <p:cNvPr id="6" name="Slide Number Placeholder 5">
            <a:extLst>
              <a:ext uri="{FF2B5EF4-FFF2-40B4-BE49-F238E27FC236}">
                <a16:creationId xmlns:a16="http://schemas.microsoft.com/office/drawing/2014/main" id="{B5E7195C-7559-3C33-68BB-F353E0F24B66}"/>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30407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B687-331C-CBAD-31FD-0B19F0601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1786C4F-AFA9-85A4-9002-2176B159E7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5A8EE3-F1EF-4972-378D-C77DF07F5B8E}"/>
              </a:ext>
            </a:extLst>
          </p:cNvPr>
          <p:cNvSpPr>
            <a:spLocks noGrp="1"/>
          </p:cNvSpPr>
          <p:nvPr>
            <p:ph type="dt" sz="half" idx="10"/>
          </p:nvPr>
        </p:nvSpPr>
        <p:spPr/>
        <p:txBody>
          <a:bodyPr/>
          <a:lstStyle/>
          <a:p>
            <a:fld id="{9DE046B3-800C-4227-A36A-0E510BA6774C}" type="datetime1">
              <a:rPr lang="en-GB" smtClean="0"/>
              <a:t>19/12/2024</a:t>
            </a:fld>
            <a:endParaRPr lang="en-GB"/>
          </a:p>
        </p:txBody>
      </p:sp>
      <p:sp>
        <p:nvSpPr>
          <p:cNvPr id="5" name="Footer Placeholder 4">
            <a:extLst>
              <a:ext uri="{FF2B5EF4-FFF2-40B4-BE49-F238E27FC236}">
                <a16:creationId xmlns:a16="http://schemas.microsoft.com/office/drawing/2014/main" id="{70451D46-4F4C-790B-11F0-912BA85CD9F2}"/>
              </a:ext>
            </a:extLst>
          </p:cNvPr>
          <p:cNvSpPr>
            <a:spLocks noGrp="1"/>
          </p:cNvSpPr>
          <p:nvPr>
            <p:ph type="ftr" sz="quarter" idx="11"/>
          </p:nvPr>
        </p:nvSpPr>
        <p:spPr/>
        <p:txBody>
          <a:bodyPr/>
          <a:lstStyle/>
          <a:p>
            <a:r>
              <a:rPr lang="en-GB"/>
              <a:t>RTE CHEME BU</a:t>
            </a:r>
          </a:p>
        </p:txBody>
      </p:sp>
      <p:sp>
        <p:nvSpPr>
          <p:cNvPr id="6" name="Slide Number Placeholder 5">
            <a:extLst>
              <a:ext uri="{FF2B5EF4-FFF2-40B4-BE49-F238E27FC236}">
                <a16:creationId xmlns:a16="http://schemas.microsoft.com/office/drawing/2014/main" id="{757B17C8-B79F-6518-2667-2C382087BE41}"/>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472824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FA91-55FF-700B-D69C-AF6CFEB6CC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56E4EB-88D0-66EA-EB65-643F3741C8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9B9E179-4E51-279D-B4DF-61DEAADD86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B3770C9-012A-094E-071A-6A754ABEB363}"/>
              </a:ext>
            </a:extLst>
          </p:cNvPr>
          <p:cNvSpPr>
            <a:spLocks noGrp="1"/>
          </p:cNvSpPr>
          <p:nvPr>
            <p:ph type="dt" sz="half" idx="10"/>
          </p:nvPr>
        </p:nvSpPr>
        <p:spPr/>
        <p:txBody>
          <a:bodyPr/>
          <a:lstStyle/>
          <a:p>
            <a:fld id="{91884764-F2DE-4B19-88EA-69287AE23D83}" type="datetime1">
              <a:rPr lang="en-GB" smtClean="0"/>
              <a:t>19/12/2024</a:t>
            </a:fld>
            <a:endParaRPr lang="en-GB"/>
          </a:p>
        </p:txBody>
      </p:sp>
      <p:sp>
        <p:nvSpPr>
          <p:cNvPr id="6" name="Footer Placeholder 5">
            <a:extLst>
              <a:ext uri="{FF2B5EF4-FFF2-40B4-BE49-F238E27FC236}">
                <a16:creationId xmlns:a16="http://schemas.microsoft.com/office/drawing/2014/main" id="{00777375-9595-23F6-1260-0C8FA639C635}"/>
              </a:ext>
            </a:extLst>
          </p:cNvPr>
          <p:cNvSpPr>
            <a:spLocks noGrp="1"/>
          </p:cNvSpPr>
          <p:nvPr>
            <p:ph type="ftr" sz="quarter" idx="11"/>
          </p:nvPr>
        </p:nvSpPr>
        <p:spPr/>
        <p:txBody>
          <a:bodyPr/>
          <a:lstStyle/>
          <a:p>
            <a:r>
              <a:rPr lang="en-GB"/>
              <a:t>RTE CHEME BU</a:t>
            </a:r>
          </a:p>
        </p:txBody>
      </p:sp>
      <p:sp>
        <p:nvSpPr>
          <p:cNvPr id="7" name="Slide Number Placeholder 6">
            <a:extLst>
              <a:ext uri="{FF2B5EF4-FFF2-40B4-BE49-F238E27FC236}">
                <a16:creationId xmlns:a16="http://schemas.microsoft.com/office/drawing/2014/main" id="{22FCC582-F202-AC91-00B8-2993364050CD}"/>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3811369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CA82C-B675-97E3-B2B6-380B029ED10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864317-9692-6E45-D221-613244E992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B1DDF8-A4DC-2388-E97E-E00624534F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C4C99B0-3F48-ABA9-7BFA-4038BF895B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5028A3-EB19-BF77-1AA8-F84B8B9DC1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45C0844-B551-8E49-ACE1-C3010821304F}"/>
              </a:ext>
            </a:extLst>
          </p:cNvPr>
          <p:cNvSpPr>
            <a:spLocks noGrp="1"/>
          </p:cNvSpPr>
          <p:nvPr>
            <p:ph type="dt" sz="half" idx="10"/>
          </p:nvPr>
        </p:nvSpPr>
        <p:spPr/>
        <p:txBody>
          <a:bodyPr/>
          <a:lstStyle/>
          <a:p>
            <a:fld id="{662D421B-B45B-49C9-9C21-960B14584031}" type="datetime1">
              <a:rPr lang="en-GB" smtClean="0"/>
              <a:t>19/12/2024</a:t>
            </a:fld>
            <a:endParaRPr lang="en-GB"/>
          </a:p>
        </p:txBody>
      </p:sp>
      <p:sp>
        <p:nvSpPr>
          <p:cNvPr id="8" name="Footer Placeholder 7">
            <a:extLst>
              <a:ext uri="{FF2B5EF4-FFF2-40B4-BE49-F238E27FC236}">
                <a16:creationId xmlns:a16="http://schemas.microsoft.com/office/drawing/2014/main" id="{21B3A298-4D6F-B380-0A67-66DA3D93DFB5}"/>
              </a:ext>
            </a:extLst>
          </p:cNvPr>
          <p:cNvSpPr>
            <a:spLocks noGrp="1"/>
          </p:cNvSpPr>
          <p:nvPr>
            <p:ph type="ftr" sz="quarter" idx="11"/>
          </p:nvPr>
        </p:nvSpPr>
        <p:spPr/>
        <p:txBody>
          <a:bodyPr/>
          <a:lstStyle/>
          <a:p>
            <a:r>
              <a:rPr lang="en-GB"/>
              <a:t>RTE CHEME BU</a:t>
            </a:r>
          </a:p>
        </p:txBody>
      </p:sp>
      <p:sp>
        <p:nvSpPr>
          <p:cNvPr id="9" name="Slide Number Placeholder 8">
            <a:extLst>
              <a:ext uri="{FF2B5EF4-FFF2-40B4-BE49-F238E27FC236}">
                <a16:creationId xmlns:a16="http://schemas.microsoft.com/office/drawing/2014/main" id="{60992C66-3989-6FF9-25D5-E51DF4DFA2AB}"/>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1015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A0D59-CC1A-9868-5971-6CCF956A15E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7613406-D8DB-5181-F1EE-0DD070F32A21}"/>
              </a:ext>
            </a:extLst>
          </p:cNvPr>
          <p:cNvSpPr>
            <a:spLocks noGrp="1"/>
          </p:cNvSpPr>
          <p:nvPr>
            <p:ph type="dt" sz="half" idx="10"/>
          </p:nvPr>
        </p:nvSpPr>
        <p:spPr/>
        <p:txBody>
          <a:bodyPr/>
          <a:lstStyle/>
          <a:p>
            <a:fld id="{0CAF31AE-A303-4FA9-92A1-2FA02A3C7013}" type="datetime1">
              <a:rPr lang="en-GB" smtClean="0"/>
              <a:t>19/12/2024</a:t>
            </a:fld>
            <a:endParaRPr lang="en-GB"/>
          </a:p>
        </p:txBody>
      </p:sp>
      <p:sp>
        <p:nvSpPr>
          <p:cNvPr id="4" name="Footer Placeholder 3">
            <a:extLst>
              <a:ext uri="{FF2B5EF4-FFF2-40B4-BE49-F238E27FC236}">
                <a16:creationId xmlns:a16="http://schemas.microsoft.com/office/drawing/2014/main" id="{E15F20B5-FC3A-C994-757A-DABD54265790}"/>
              </a:ext>
            </a:extLst>
          </p:cNvPr>
          <p:cNvSpPr>
            <a:spLocks noGrp="1"/>
          </p:cNvSpPr>
          <p:nvPr>
            <p:ph type="ftr" sz="quarter" idx="11"/>
          </p:nvPr>
        </p:nvSpPr>
        <p:spPr/>
        <p:txBody>
          <a:bodyPr/>
          <a:lstStyle/>
          <a:p>
            <a:r>
              <a:rPr lang="en-GB"/>
              <a:t>RTE CHEME BU</a:t>
            </a:r>
          </a:p>
        </p:txBody>
      </p:sp>
      <p:sp>
        <p:nvSpPr>
          <p:cNvPr id="5" name="Slide Number Placeholder 4">
            <a:extLst>
              <a:ext uri="{FF2B5EF4-FFF2-40B4-BE49-F238E27FC236}">
                <a16:creationId xmlns:a16="http://schemas.microsoft.com/office/drawing/2014/main" id="{40414ADA-1FE6-4A11-EEAF-05730707A85F}"/>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1971551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7E2399-E734-6C68-CC71-3757EA1EAC60}"/>
              </a:ext>
            </a:extLst>
          </p:cNvPr>
          <p:cNvSpPr>
            <a:spLocks noGrp="1"/>
          </p:cNvSpPr>
          <p:nvPr>
            <p:ph type="dt" sz="half" idx="10"/>
          </p:nvPr>
        </p:nvSpPr>
        <p:spPr/>
        <p:txBody>
          <a:bodyPr/>
          <a:lstStyle/>
          <a:p>
            <a:fld id="{EE2C0107-2919-4B9B-83EF-28F3A8E43674}" type="datetime1">
              <a:rPr lang="en-GB" smtClean="0"/>
              <a:t>19/12/2024</a:t>
            </a:fld>
            <a:endParaRPr lang="en-GB"/>
          </a:p>
        </p:txBody>
      </p:sp>
      <p:sp>
        <p:nvSpPr>
          <p:cNvPr id="3" name="Footer Placeholder 2">
            <a:extLst>
              <a:ext uri="{FF2B5EF4-FFF2-40B4-BE49-F238E27FC236}">
                <a16:creationId xmlns:a16="http://schemas.microsoft.com/office/drawing/2014/main" id="{E5E66953-2939-FF6E-DC68-CCD5B1E4237C}"/>
              </a:ext>
            </a:extLst>
          </p:cNvPr>
          <p:cNvSpPr>
            <a:spLocks noGrp="1"/>
          </p:cNvSpPr>
          <p:nvPr>
            <p:ph type="ftr" sz="quarter" idx="11"/>
          </p:nvPr>
        </p:nvSpPr>
        <p:spPr/>
        <p:txBody>
          <a:bodyPr/>
          <a:lstStyle/>
          <a:p>
            <a:r>
              <a:rPr lang="en-GB"/>
              <a:t>RTE CHEME BU</a:t>
            </a:r>
          </a:p>
        </p:txBody>
      </p:sp>
      <p:sp>
        <p:nvSpPr>
          <p:cNvPr id="4" name="Slide Number Placeholder 3">
            <a:extLst>
              <a:ext uri="{FF2B5EF4-FFF2-40B4-BE49-F238E27FC236}">
                <a16:creationId xmlns:a16="http://schemas.microsoft.com/office/drawing/2014/main" id="{1CC0D280-F2B9-8D27-8612-F729E046D15B}"/>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3147218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C28D-79DD-2F6E-3BE8-E43AC53566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A9E3F29-B84D-2ADF-58B7-3E63C486B1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A064E40-A94B-F45C-4E73-6478E2EB05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F98D2E-02DD-5874-1392-DF628C32CA46}"/>
              </a:ext>
            </a:extLst>
          </p:cNvPr>
          <p:cNvSpPr>
            <a:spLocks noGrp="1"/>
          </p:cNvSpPr>
          <p:nvPr>
            <p:ph type="dt" sz="half" idx="10"/>
          </p:nvPr>
        </p:nvSpPr>
        <p:spPr/>
        <p:txBody>
          <a:bodyPr/>
          <a:lstStyle/>
          <a:p>
            <a:fld id="{94526E93-6139-4590-9E27-36A206EC7FA3}" type="datetime1">
              <a:rPr lang="en-GB" smtClean="0"/>
              <a:t>19/12/2024</a:t>
            </a:fld>
            <a:endParaRPr lang="en-GB"/>
          </a:p>
        </p:txBody>
      </p:sp>
      <p:sp>
        <p:nvSpPr>
          <p:cNvPr id="6" name="Footer Placeholder 5">
            <a:extLst>
              <a:ext uri="{FF2B5EF4-FFF2-40B4-BE49-F238E27FC236}">
                <a16:creationId xmlns:a16="http://schemas.microsoft.com/office/drawing/2014/main" id="{309E49A4-A937-B1AC-2618-95C9173CE6FF}"/>
              </a:ext>
            </a:extLst>
          </p:cNvPr>
          <p:cNvSpPr>
            <a:spLocks noGrp="1"/>
          </p:cNvSpPr>
          <p:nvPr>
            <p:ph type="ftr" sz="quarter" idx="11"/>
          </p:nvPr>
        </p:nvSpPr>
        <p:spPr/>
        <p:txBody>
          <a:bodyPr/>
          <a:lstStyle/>
          <a:p>
            <a:r>
              <a:rPr lang="en-GB"/>
              <a:t>RTE CHEME BU</a:t>
            </a:r>
          </a:p>
        </p:txBody>
      </p:sp>
      <p:sp>
        <p:nvSpPr>
          <p:cNvPr id="7" name="Slide Number Placeholder 6">
            <a:extLst>
              <a:ext uri="{FF2B5EF4-FFF2-40B4-BE49-F238E27FC236}">
                <a16:creationId xmlns:a16="http://schemas.microsoft.com/office/drawing/2014/main" id="{60A87983-945E-A3DD-5325-71EA3CB9CA8B}"/>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1782820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015E0-0035-70DA-DA5F-59F64A53B0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CD0E285-7373-F758-7EFD-22C459C480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1CCB245-942A-344F-BC5F-F1A3C3834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A81A53-3A03-00C2-BB7E-0A1765CB1284}"/>
              </a:ext>
            </a:extLst>
          </p:cNvPr>
          <p:cNvSpPr>
            <a:spLocks noGrp="1"/>
          </p:cNvSpPr>
          <p:nvPr>
            <p:ph type="dt" sz="half" idx="10"/>
          </p:nvPr>
        </p:nvSpPr>
        <p:spPr/>
        <p:txBody>
          <a:bodyPr/>
          <a:lstStyle/>
          <a:p>
            <a:fld id="{01FBD42A-0AC6-41DF-8A24-13AE774E1F79}" type="datetime1">
              <a:rPr lang="en-GB" smtClean="0"/>
              <a:t>19/12/2024</a:t>
            </a:fld>
            <a:endParaRPr lang="en-GB"/>
          </a:p>
        </p:txBody>
      </p:sp>
      <p:sp>
        <p:nvSpPr>
          <p:cNvPr id="6" name="Footer Placeholder 5">
            <a:extLst>
              <a:ext uri="{FF2B5EF4-FFF2-40B4-BE49-F238E27FC236}">
                <a16:creationId xmlns:a16="http://schemas.microsoft.com/office/drawing/2014/main" id="{07956180-CD46-5B1F-B629-81BBB70401A5}"/>
              </a:ext>
            </a:extLst>
          </p:cNvPr>
          <p:cNvSpPr>
            <a:spLocks noGrp="1"/>
          </p:cNvSpPr>
          <p:nvPr>
            <p:ph type="ftr" sz="quarter" idx="11"/>
          </p:nvPr>
        </p:nvSpPr>
        <p:spPr/>
        <p:txBody>
          <a:bodyPr/>
          <a:lstStyle/>
          <a:p>
            <a:r>
              <a:rPr lang="en-GB"/>
              <a:t>RTE CHEME BU</a:t>
            </a:r>
          </a:p>
        </p:txBody>
      </p:sp>
      <p:sp>
        <p:nvSpPr>
          <p:cNvPr id="7" name="Slide Number Placeholder 6">
            <a:extLst>
              <a:ext uri="{FF2B5EF4-FFF2-40B4-BE49-F238E27FC236}">
                <a16:creationId xmlns:a16="http://schemas.microsoft.com/office/drawing/2014/main" id="{27E5F9D8-83A6-3091-F67F-F18843D49959}"/>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1432385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3AA9B-C616-23E0-A817-34E9A9AFCEA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BF25FB-2CCB-0226-819D-CFAA7E215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2A3D0A-E52B-3E59-E634-B7A6D93E34BF}"/>
              </a:ext>
            </a:extLst>
          </p:cNvPr>
          <p:cNvSpPr>
            <a:spLocks noGrp="1"/>
          </p:cNvSpPr>
          <p:nvPr>
            <p:ph type="dt" sz="half" idx="10"/>
          </p:nvPr>
        </p:nvSpPr>
        <p:spPr/>
        <p:txBody>
          <a:bodyPr/>
          <a:lstStyle/>
          <a:p>
            <a:fld id="{5841A209-8BB9-4726-9F13-ED6C329FBE41}" type="datetime1">
              <a:rPr lang="en-GB" smtClean="0"/>
              <a:t>19/12/2024</a:t>
            </a:fld>
            <a:endParaRPr lang="en-GB"/>
          </a:p>
        </p:txBody>
      </p:sp>
      <p:sp>
        <p:nvSpPr>
          <p:cNvPr id="5" name="Footer Placeholder 4">
            <a:extLst>
              <a:ext uri="{FF2B5EF4-FFF2-40B4-BE49-F238E27FC236}">
                <a16:creationId xmlns:a16="http://schemas.microsoft.com/office/drawing/2014/main" id="{B790219A-2172-E512-7EA5-CF732BEAEDC0}"/>
              </a:ext>
            </a:extLst>
          </p:cNvPr>
          <p:cNvSpPr>
            <a:spLocks noGrp="1"/>
          </p:cNvSpPr>
          <p:nvPr>
            <p:ph type="ftr" sz="quarter" idx="11"/>
          </p:nvPr>
        </p:nvSpPr>
        <p:spPr/>
        <p:txBody>
          <a:bodyPr/>
          <a:lstStyle/>
          <a:p>
            <a:r>
              <a:rPr lang="en-GB"/>
              <a:t>RTE CHEME BU</a:t>
            </a:r>
          </a:p>
        </p:txBody>
      </p:sp>
      <p:sp>
        <p:nvSpPr>
          <p:cNvPr id="6" name="Slide Number Placeholder 5">
            <a:extLst>
              <a:ext uri="{FF2B5EF4-FFF2-40B4-BE49-F238E27FC236}">
                <a16:creationId xmlns:a16="http://schemas.microsoft.com/office/drawing/2014/main" id="{72AC15A2-6EBF-FD56-20DB-5FC365529370}"/>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1927043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920B8D-0097-D0CA-E63F-5FA03AA7EF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79BC7A-CBCE-8879-33E5-7E6E093B53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D6021A-F733-2320-B86B-EF379B2E0F14}"/>
              </a:ext>
            </a:extLst>
          </p:cNvPr>
          <p:cNvSpPr>
            <a:spLocks noGrp="1"/>
          </p:cNvSpPr>
          <p:nvPr>
            <p:ph type="dt" sz="half" idx="10"/>
          </p:nvPr>
        </p:nvSpPr>
        <p:spPr/>
        <p:txBody>
          <a:bodyPr/>
          <a:lstStyle/>
          <a:p>
            <a:fld id="{4B947FB1-896C-4624-88A8-6DF4728D0E8D}" type="datetime1">
              <a:rPr lang="en-GB" smtClean="0"/>
              <a:t>19/12/2024</a:t>
            </a:fld>
            <a:endParaRPr lang="en-GB"/>
          </a:p>
        </p:txBody>
      </p:sp>
      <p:sp>
        <p:nvSpPr>
          <p:cNvPr id="5" name="Footer Placeholder 4">
            <a:extLst>
              <a:ext uri="{FF2B5EF4-FFF2-40B4-BE49-F238E27FC236}">
                <a16:creationId xmlns:a16="http://schemas.microsoft.com/office/drawing/2014/main" id="{D60CD0BF-4F2E-E97F-CF45-D49ED66064E3}"/>
              </a:ext>
            </a:extLst>
          </p:cNvPr>
          <p:cNvSpPr>
            <a:spLocks noGrp="1"/>
          </p:cNvSpPr>
          <p:nvPr>
            <p:ph type="ftr" sz="quarter" idx="11"/>
          </p:nvPr>
        </p:nvSpPr>
        <p:spPr/>
        <p:txBody>
          <a:bodyPr/>
          <a:lstStyle/>
          <a:p>
            <a:r>
              <a:rPr lang="en-GB"/>
              <a:t>RTE CHEME BU</a:t>
            </a:r>
          </a:p>
        </p:txBody>
      </p:sp>
      <p:sp>
        <p:nvSpPr>
          <p:cNvPr id="6" name="Slide Number Placeholder 5">
            <a:extLst>
              <a:ext uri="{FF2B5EF4-FFF2-40B4-BE49-F238E27FC236}">
                <a16:creationId xmlns:a16="http://schemas.microsoft.com/office/drawing/2014/main" id="{29798BE1-ABA8-3089-8B8D-7699B52754B6}"/>
              </a:ext>
            </a:extLst>
          </p:cNvPr>
          <p:cNvSpPr>
            <a:spLocks noGrp="1"/>
          </p:cNvSpPr>
          <p:nvPr>
            <p:ph type="sldNum" sz="quarter" idx="12"/>
          </p:nvPr>
        </p:nvSpPr>
        <p:spPr/>
        <p:txBody>
          <a:bodyPr/>
          <a:lstStyle/>
          <a:p>
            <a:fld id="{A59B9269-157D-4B8A-801A-63E51988095E}" type="slidenum">
              <a:rPr lang="en-GB" smtClean="0"/>
              <a:t>‹#›</a:t>
            </a:fld>
            <a:endParaRPr lang="en-GB"/>
          </a:p>
        </p:txBody>
      </p:sp>
    </p:spTree>
    <p:extLst>
      <p:ext uri="{BB962C8B-B14F-4D97-AF65-F5344CB8AC3E}">
        <p14:creationId xmlns:p14="http://schemas.microsoft.com/office/powerpoint/2010/main" val="3446253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DF2E38-A2CB-0C1E-92CE-3680FDDA46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F62333-434D-A1A5-C1F0-2B19D15BA0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DC6210-02D1-BEFC-0AFF-17C323399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8949B-1978-4B68-B55D-054C12684048}" type="datetime1">
              <a:rPr lang="en-GB" smtClean="0"/>
              <a:t>19/12/2024</a:t>
            </a:fld>
            <a:endParaRPr lang="en-GB"/>
          </a:p>
        </p:txBody>
      </p:sp>
      <p:sp>
        <p:nvSpPr>
          <p:cNvPr id="5" name="Footer Placeholder 4">
            <a:extLst>
              <a:ext uri="{FF2B5EF4-FFF2-40B4-BE49-F238E27FC236}">
                <a16:creationId xmlns:a16="http://schemas.microsoft.com/office/drawing/2014/main" id="{B787E686-FA28-CFA9-B6ED-7DACB2D15C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RTE CHEME BU</a:t>
            </a:r>
          </a:p>
        </p:txBody>
      </p:sp>
      <p:sp>
        <p:nvSpPr>
          <p:cNvPr id="6" name="Slide Number Placeholder 5">
            <a:extLst>
              <a:ext uri="{FF2B5EF4-FFF2-40B4-BE49-F238E27FC236}">
                <a16:creationId xmlns:a16="http://schemas.microsoft.com/office/drawing/2014/main" id="{2A2AB046-9145-47F3-C41E-3570C9D24B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9B9269-157D-4B8A-801A-63E51988095E}" type="slidenum">
              <a:rPr lang="en-GB" smtClean="0"/>
              <a:t>‹#›</a:t>
            </a:fld>
            <a:endParaRPr lang="en-GB"/>
          </a:p>
        </p:txBody>
      </p:sp>
    </p:spTree>
    <p:extLst>
      <p:ext uri="{BB962C8B-B14F-4D97-AF65-F5344CB8AC3E}">
        <p14:creationId xmlns:p14="http://schemas.microsoft.com/office/powerpoint/2010/main" val="1927285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C1BB58B2-7A31-FD8E-B6E5-67D909691A8F}"/>
              </a:ext>
            </a:extLst>
          </p:cNvPr>
          <p:cNvSpPr/>
          <p:nvPr/>
        </p:nvSpPr>
        <p:spPr>
          <a:xfrm>
            <a:off x="12030492" y="12662779"/>
            <a:ext cx="323017" cy="161510"/>
          </a:xfrm>
          <a:custGeom>
            <a:avLst/>
            <a:gdLst/>
            <a:ahLst/>
            <a:cxnLst>
              <a:cxn ang="0">
                <a:pos x="wd2" y="hd2"/>
              </a:cxn>
              <a:cxn ang="5400000">
                <a:pos x="wd2" y="hd2"/>
              </a:cxn>
              <a:cxn ang="10800000">
                <a:pos x="wd2" y="hd2"/>
              </a:cxn>
              <a:cxn ang="16200000">
                <a:pos x="wd2" y="hd2"/>
              </a:cxn>
            </a:cxnLst>
            <a:rect l="0" t="0" r="r" b="b"/>
            <a:pathLst>
              <a:path w="21600" h="21600" extrusionOk="0">
                <a:moveTo>
                  <a:pt x="21060" y="0"/>
                </a:moveTo>
                <a:cubicBezTo>
                  <a:pt x="20911" y="0"/>
                  <a:pt x="20776" y="121"/>
                  <a:pt x="20678" y="316"/>
                </a:cubicBezTo>
                <a:lnTo>
                  <a:pt x="10800" y="19033"/>
                </a:lnTo>
                <a:lnTo>
                  <a:pt x="922" y="316"/>
                </a:lnTo>
                <a:cubicBezTo>
                  <a:pt x="824" y="121"/>
                  <a:pt x="689" y="0"/>
                  <a:pt x="540" y="0"/>
                </a:cubicBezTo>
                <a:cubicBezTo>
                  <a:pt x="242" y="0"/>
                  <a:pt x="0" y="483"/>
                  <a:pt x="0" y="1080"/>
                </a:cubicBezTo>
                <a:cubicBezTo>
                  <a:pt x="0" y="1378"/>
                  <a:pt x="60" y="1648"/>
                  <a:pt x="158" y="1844"/>
                </a:cubicBezTo>
                <a:lnTo>
                  <a:pt x="10418" y="21284"/>
                </a:lnTo>
                <a:cubicBezTo>
                  <a:pt x="10516" y="21480"/>
                  <a:pt x="10651" y="21600"/>
                  <a:pt x="10800" y="21600"/>
                </a:cubicBezTo>
                <a:cubicBezTo>
                  <a:pt x="10949" y="21600"/>
                  <a:pt x="11084" y="21480"/>
                  <a:pt x="11182" y="21284"/>
                </a:cubicBezTo>
                <a:lnTo>
                  <a:pt x="21442" y="1844"/>
                </a:lnTo>
                <a:cubicBezTo>
                  <a:pt x="21540" y="1648"/>
                  <a:pt x="21600" y="1378"/>
                  <a:pt x="21600" y="1080"/>
                </a:cubicBezTo>
                <a:cubicBezTo>
                  <a:pt x="21600" y="483"/>
                  <a:pt x="21358" y="0"/>
                  <a:pt x="21060" y="0"/>
                </a:cubicBezTo>
              </a:path>
            </a:pathLst>
          </a:custGeom>
          <a:solidFill>
            <a:srgbClr val="F7F9FF"/>
          </a:solidFill>
          <a:ln w="12700">
            <a:miter lim="400000"/>
          </a:ln>
        </p:spPr>
        <p:txBody>
          <a:bodyPr lIns="38100" tIns="38100" rIns="38100" bIns="38100" anchor="ctr"/>
          <a:lstStyle/>
          <a:p>
            <a:pPr defTabSz="457200">
              <a:defRPr b="0">
                <a:solidFill>
                  <a:srgbClr val="FFFFFF"/>
                </a:solidFill>
                <a:effectLst>
                  <a:outerShdw blurRad="38100" dist="12700" dir="5400000" rotWithShape="0">
                    <a:srgbClr val="000000">
                      <a:alpha val="50000"/>
                    </a:srgbClr>
                  </a:outerShdw>
                </a:effectLst>
                <a:latin typeface="Aileron Light"/>
                <a:ea typeface="Aileron Light"/>
                <a:cs typeface="Aileron Light"/>
                <a:sym typeface="Aileron Light"/>
              </a:defRPr>
            </a:pPr>
            <a:endParaRPr/>
          </a:p>
        </p:txBody>
      </p:sp>
      <p:sp>
        <p:nvSpPr>
          <p:cNvPr id="7" name="SCROLL DOWN">
            <a:extLst>
              <a:ext uri="{FF2B5EF4-FFF2-40B4-BE49-F238E27FC236}">
                <a16:creationId xmlns:a16="http://schemas.microsoft.com/office/drawing/2014/main" id="{DAA54B70-008A-D68E-3531-1061E0B0115C}"/>
              </a:ext>
            </a:extLst>
          </p:cNvPr>
          <p:cNvSpPr txBox="1"/>
          <p:nvPr/>
        </p:nvSpPr>
        <p:spPr>
          <a:xfrm>
            <a:off x="11342344" y="12036359"/>
            <a:ext cx="1699312" cy="266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150000"/>
              </a:lnSpc>
              <a:defRPr sz="1800">
                <a:solidFill>
                  <a:srgbClr val="F6F8FF"/>
                </a:solidFill>
                <a:latin typeface="Aileron-Bold"/>
                <a:ea typeface="Aileron-Bold"/>
                <a:cs typeface="Aileron-Bold"/>
                <a:sym typeface="Aileron-Bold"/>
              </a:defRPr>
            </a:lvl1pPr>
          </a:lstStyle>
          <a:p>
            <a:r>
              <a:t>SCROLL DOWN</a:t>
            </a:r>
          </a:p>
        </p:txBody>
      </p:sp>
      <p:sp>
        <p:nvSpPr>
          <p:cNvPr id="8" name="TextBox 7">
            <a:extLst>
              <a:ext uri="{FF2B5EF4-FFF2-40B4-BE49-F238E27FC236}">
                <a16:creationId xmlns:a16="http://schemas.microsoft.com/office/drawing/2014/main" id="{4AF9946A-3DC4-546C-6171-06F4A52BA6CA}"/>
              </a:ext>
            </a:extLst>
          </p:cNvPr>
          <p:cNvSpPr txBox="1"/>
          <p:nvPr/>
        </p:nvSpPr>
        <p:spPr>
          <a:xfrm>
            <a:off x="1" y="417381"/>
            <a:ext cx="12191999"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r>
              <a:rPr lang="en-GB" sz="4400" dirty="0" err="1">
                <a:solidFill>
                  <a:schemeClr val="bg1"/>
                </a:solidFill>
                <a:latin typeface="Aktiv Grotesk" panose="020B0504020202020204" pitchFamily="34" charset="0"/>
                <a:ea typeface="Aktiv Grotesk" panose="020B0504020202020204" pitchFamily="34" charset="0"/>
                <a:cs typeface="Aktiv Grotesk" panose="020B0504020202020204" pitchFamily="34" charset="0"/>
              </a:rPr>
              <a:t>Transdisciplinarity</a:t>
            </a:r>
            <a:r>
              <a:rPr lang="en-GB" sz="4400" dirty="0">
                <a:solidFill>
                  <a:schemeClr val="bg1"/>
                </a:solidFill>
                <a:latin typeface="Aktiv Grotesk" panose="020B0504020202020204" pitchFamily="34" charset="0"/>
                <a:ea typeface="Aktiv Grotesk" panose="020B0504020202020204" pitchFamily="34" charset="0"/>
                <a:cs typeface="Aktiv Grotesk" panose="020B0504020202020204" pitchFamily="34" charset="0"/>
              </a:rPr>
              <a:t>, climate change and future roles for health economists</a:t>
            </a:r>
            <a:endParaRPr kumimoji="0" lang="en-GB" sz="4400" u="none" strike="noStrike" cap="none" spc="0" normalizeH="0" baseline="0" dirty="0">
              <a:ln>
                <a:noFill/>
              </a:ln>
              <a:solidFill>
                <a:schemeClr val="bg1"/>
              </a:solidFill>
              <a:effectLst/>
              <a:uFillTx/>
              <a:latin typeface="Aktiv Grotesk" panose="020B0504020202020204" pitchFamily="34" charset="0"/>
              <a:ea typeface="Aktiv Grotesk" panose="020B0504020202020204" pitchFamily="34" charset="0"/>
              <a:cs typeface="Aktiv Grotesk" panose="020B0504020202020204" pitchFamily="34" charset="0"/>
              <a:sym typeface="Helvetica Neue"/>
            </a:endParaRPr>
          </a:p>
        </p:txBody>
      </p:sp>
      <p:pic>
        <p:nvPicPr>
          <p:cNvPr id="9" name="Picture 8" descr="A picture containing text&#10;&#10;Description automatically generated">
            <a:extLst>
              <a:ext uri="{FF2B5EF4-FFF2-40B4-BE49-F238E27FC236}">
                <a16:creationId xmlns:a16="http://schemas.microsoft.com/office/drawing/2014/main" id="{B723198A-1B36-7D29-A126-D92E4F7FF1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9732"/>
            <a:ext cx="2915654" cy="861443"/>
          </a:xfrm>
          <a:prstGeom prst="rect">
            <a:avLst/>
          </a:prstGeom>
        </p:spPr>
      </p:pic>
      <p:sp>
        <p:nvSpPr>
          <p:cNvPr id="11" name="Subtitle 2">
            <a:extLst>
              <a:ext uri="{FF2B5EF4-FFF2-40B4-BE49-F238E27FC236}">
                <a16:creationId xmlns:a16="http://schemas.microsoft.com/office/drawing/2014/main" id="{26DCDFD4-40CD-BB50-3F12-905C8A0B3F7D}"/>
              </a:ext>
            </a:extLst>
          </p:cNvPr>
          <p:cNvSpPr txBox="1">
            <a:spLocks/>
          </p:cNvSpPr>
          <p:nvPr/>
        </p:nvSpPr>
        <p:spPr>
          <a:xfrm>
            <a:off x="243095" y="3157483"/>
            <a:ext cx="12191999" cy="1218007"/>
          </a:xfrm>
          <a:prstGeom prst="rect">
            <a:avLst/>
          </a:prstGeom>
        </p:spPr>
        <p:txBody>
          <a:bodyPr/>
          <a:lstStyle>
            <a:lvl1pPr marL="0" marR="0" indent="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1pPr>
            <a:lvl2pPr marL="0" marR="0" indent="2286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2pPr>
            <a:lvl3pPr marL="0" marR="0" indent="4572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3pPr>
            <a:lvl4pPr marL="0" marR="0" indent="6858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4pPr>
            <a:lvl5pPr marL="0" marR="0" indent="9144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5pPr>
            <a:lvl6pPr marL="0" marR="0" indent="11430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6pPr>
            <a:lvl7pPr marL="0" marR="0" indent="13716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7pPr>
            <a:lvl8pPr marL="0" marR="0" indent="16002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8pPr>
            <a:lvl9pPr marL="0" marR="0" indent="1828800" algn="ctr" defTabSz="8255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9pPr>
          </a:lstStyle>
          <a:p>
            <a:pPr hangingPunct="1"/>
            <a:r>
              <a:rPr lang="en-GB" sz="3600" dirty="0">
                <a:solidFill>
                  <a:schemeClr val="bg1"/>
                </a:solidFill>
                <a:latin typeface="Aileron Light"/>
              </a:rPr>
              <a:t>Sofie Roberts; John Parkinson; Josephine </a:t>
            </a:r>
            <a:r>
              <a:rPr lang="en-GB" sz="3600" dirty="0" err="1">
                <a:solidFill>
                  <a:schemeClr val="bg1"/>
                </a:solidFill>
                <a:latin typeface="Aileron Light"/>
              </a:rPr>
              <a:t>Borghi</a:t>
            </a:r>
            <a:r>
              <a:rPr lang="en-GB" sz="3600" dirty="0">
                <a:solidFill>
                  <a:schemeClr val="bg1"/>
                </a:solidFill>
                <a:latin typeface="Aileron Light"/>
              </a:rPr>
              <a:t>; </a:t>
            </a:r>
          </a:p>
          <a:p>
            <a:pPr hangingPunct="1"/>
            <a:r>
              <a:rPr lang="en-GB" sz="3600" dirty="0">
                <a:solidFill>
                  <a:schemeClr val="bg1"/>
                </a:solidFill>
                <a:latin typeface="Aileron Light"/>
              </a:rPr>
              <a:t>Katherine Simpson; Rhiannon Tudor Edwards.</a:t>
            </a:r>
            <a:endParaRPr lang="en-GB" sz="1800" b="0" kern="1200" dirty="0">
              <a:solidFill>
                <a:sysClr val="window" lastClr="FFFFFF"/>
              </a:solidFill>
              <a:latin typeface="Calibri" panose="020F0502020204030204" pitchFamily="34" charset="0"/>
              <a:ea typeface="+mn-ea"/>
              <a:cs typeface="+mn-cs"/>
            </a:endParaRPr>
          </a:p>
        </p:txBody>
      </p:sp>
      <p:pic>
        <p:nvPicPr>
          <p:cNvPr id="16" name="Picture 15">
            <a:extLst>
              <a:ext uri="{FF2B5EF4-FFF2-40B4-BE49-F238E27FC236}">
                <a16:creationId xmlns:a16="http://schemas.microsoft.com/office/drawing/2014/main" id="{8887AA5E-13B0-42D1-F419-CA82F354C524}"/>
              </a:ext>
            </a:extLst>
          </p:cNvPr>
          <p:cNvPicPr>
            <a:picLocks noChangeAspect="1"/>
          </p:cNvPicPr>
          <p:nvPr/>
        </p:nvPicPr>
        <p:blipFill>
          <a:blip r:embed="rId4"/>
          <a:stretch>
            <a:fillRect/>
          </a:stretch>
        </p:blipFill>
        <p:spPr>
          <a:xfrm>
            <a:off x="10689579" y="5688561"/>
            <a:ext cx="1502420" cy="1174530"/>
          </a:xfrm>
          <a:prstGeom prst="rect">
            <a:avLst/>
          </a:prstGeom>
        </p:spPr>
      </p:pic>
      <p:pic>
        <p:nvPicPr>
          <p:cNvPr id="3" name="Picture 2">
            <a:extLst>
              <a:ext uri="{FF2B5EF4-FFF2-40B4-BE49-F238E27FC236}">
                <a16:creationId xmlns:a16="http://schemas.microsoft.com/office/drawing/2014/main" id="{301F5E6A-29BD-A34D-18F7-E80B245F112C}"/>
              </a:ext>
            </a:extLst>
          </p:cNvPr>
          <p:cNvPicPr>
            <a:picLocks noChangeAspect="1"/>
          </p:cNvPicPr>
          <p:nvPr/>
        </p:nvPicPr>
        <p:blipFill>
          <a:blip r:embed="rId5"/>
          <a:stretch>
            <a:fillRect/>
          </a:stretch>
        </p:blipFill>
        <p:spPr>
          <a:xfrm>
            <a:off x="3511182" y="5915985"/>
            <a:ext cx="2738562" cy="925190"/>
          </a:xfrm>
          <a:prstGeom prst="rect">
            <a:avLst/>
          </a:prstGeom>
        </p:spPr>
      </p:pic>
      <p:pic>
        <p:nvPicPr>
          <p:cNvPr id="5" name="Picture 4">
            <a:extLst>
              <a:ext uri="{FF2B5EF4-FFF2-40B4-BE49-F238E27FC236}">
                <a16:creationId xmlns:a16="http://schemas.microsoft.com/office/drawing/2014/main" id="{A7690380-8E9F-331D-48C8-BC8173402F59}"/>
              </a:ext>
            </a:extLst>
          </p:cNvPr>
          <p:cNvPicPr>
            <a:picLocks noChangeAspect="1"/>
          </p:cNvPicPr>
          <p:nvPr/>
        </p:nvPicPr>
        <p:blipFill>
          <a:blip r:embed="rId6"/>
          <a:stretch>
            <a:fillRect/>
          </a:stretch>
        </p:blipFill>
        <p:spPr>
          <a:xfrm>
            <a:off x="7179321" y="5828067"/>
            <a:ext cx="2255992" cy="1013108"/>
          </a:xfrm>
          <a:prstGeom prst="rect">
            <a:avLst/>
          </a:prstGeom>
        </p:spPr>
      </p:pic>
    </p:spTree>
    <p:extLst>
      <p:ext uri="{BB962C8B-B14F-4D97-AF65-F5344CB8AC3E}">
        <p14:creationId xmlns:p14="http://schemas.microsoft.com/office/powerpoint/2010/main" val="254428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grpId="0" nodeType="withEffect">
                                  <p:stCondLst>
                                    <p:cond delay="5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80" fill="hold"/>
                                        <p:tgtEl>
                                          <p:spTgt spid="7"/>
                                        </p:tgtEl>
                                        <p:attrNameLst>
                                          <p:attrName>ppt_x</p:attrName>
                                        </p:attrNameLst>
                                      </p:cBhvr>
                                      <p:tavLst>
                                        <p:tav tm="0">
                                          <p:val>
                                            <p:strVal val="#ppt_x"/>
                                          </p:val>
                                        </p:tav>
                                        <p:tav tm="100000">
                                          <p:val>
                                            <p:strVal val="#ppt_x"/>
                                          </p:val>
                                        </p:tav>
                                      </p:tavLst>
                                    </p:anim>
                                    <p:anim calcmode="lin" valueType="num">
                                      <p:cBhvr additive="base">
                                        <p:cTn id="8" dur="128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accel="20000" decel="80000" fill="hold" grpId="0" nodeType="withEffect">
                                  <p:stCondLst>
                                    <p:cond delay="6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280" fill="hold"/>
                                        <p:tgtEl>
                                          <p:spTgt spid="6"/>
                                        </p:tgtEl>
                                        <p:attrNameLst>
                                          <p:attrName>ppt_x</p:attrName>
                                        </p:attrNameLst>
                                      </p:cBhvr>
                                      <p:tavLst>
                                        <p:tav tm="0">
                                          <p:val>
                                            <p:strVal val="#ppt_x"/>
                                          </p:val>
                                        </p:tav>
                                        <p:tav tm="100000">
                                          <p:val>
                                            <p:strVal val="#ppt_x"/>
                                          </p:val>
                                        </p:tav>
                                      </p:tavLst>
                                    </p:anim>
                                    <p:anim calcmode="lin" valueType="num">
                                      <p:cBhvr additive="base">
                                        <p:cTn id="12" dur="128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3D2D4-1EBB-D6B1-13DC-43FBDF52058B}"/>
              </a:ext>
            </a:extLst>
          </p:cNvPr>
          <p:cNvSpPr>
            <a:spLocks noGrp="1"/>
          </p:cNvSpPr>
          <p:nvPr>
            <p:ph type="title"/>
          </p:nvPr>
        </p:nvSpPr>
        <p:spPr>
          <a:xfrm>
            <a:off x="1676400" y="277352"/>
            <a:ext cx="10515600" cy="1325563"/>
          </a:xfrm>
        </p:spPr>
        <p:txBody>
          <a:bodyPr/>
          <a:lstStyle/>
          <a:p>
            <a:r>
              <a:rPr lang="en-GB" sz="4400" dirty="0">
                <a:solidFill>
                  <a:schemeClr val="bg1"/>
                </a:solidFill>
              </a:rPr>
              <a:t>An example of </a:t>
            </a:r>
            <a:r>
              <a:rPr lang="en-GB" sz="4400" dirty="0" err="1">
                <a:solidFill>
                  <a:schemeClr val="bg1"/>
                </a:solidFill>
              </a:rPr>
              <a:t>transdisciplinarity</a:t>
            </a:r>
            <a:br>
              <a:rPr lang="en-GB" sz="4400" kern="1200" dirty="0">
                <a:solidFill>
                  <a:prstClr val="white"/>
                </a:solidFill>
                <a:latin typeface="Calibri" panose="020F0502020204030204"/>
                <a:ea typeface="+mn-ea"/>
                <a:cs typeface="+mn-cs"/>
              </a:rPr>
            </a:br>
            <a:endParaRPr lang="en-GB" dirty="0"/>
          </a:p>
        </p:txBody>
      </p:sp>
      <p:sp>
        <p:nvSpPr>
          <p:cNvPr id="3" name="Text Placeholder 2">
            <a:extLst>
              <a:ext uri="{FF2B5EF4-FFF2-40B4-BE49-F238E27FC236}">
                <a16:creationId xmlns:a16="http://schemas.microsoft.com/office/drawing/2014/main" id="{3434B5CD-F65B-FD04-6D8E-6FAF181B6DFD}"/>
              </a:ext>
            </a:extLst>
          </p:cNvPr>
          <p:cNvSpPr>
            <a:spLocks noGrp="1"/>
          </p:cNvSpPr>
          <p:nvPr>
            <p:ph type="body" idx="1"/>
          </p:nvPr>
        </p:nvSpPr>
        <p:spPr/>
        <p:txBody>
          <a:bodyPr>
            <a:normAutofit fontScale="25000" lnSpcReduction="20000"/>
          </a:bodyPr>
          <a:lstStyle/>
          <a:p>
            <a:r>
              <a:rPr lang="en-GB" sz="9600" kern="1200" dirty="0">
                <a:solidFill>
                  <a:prstClr val="white"/>
                </a:solidFill>
                <a:latin typeface="Calibri" panose="020F0502020204030204"/>
                <a:ea typeface="+mn-ea"/>
                <a:cs typeface="+mn-cs"/>
              </a:rPr>
              <a:t>What is transdisciplinary research and policy?</a:t>
            </a:r>
          </a:p>
          <a:p>
            <a:endParaRPr lang="en-GB" dirty="0"/>
          </a:p>
        </p:txBody>
      </p:sp>
      <p:sp>
        <p:nvSpPr>
          <p:cNvPr id="4" name="Content Placeholder 3">
            <a:extLst>
              <a:ext uri="{FF2B5EF4-FFF2-40B4-BE49-F238E27FC236}">
                <a16:creationId xmlns:a16="http://schemas.microsoft.com/office/drawing/2014/main" id="{595068F0-4F61-7620-B36E-8B5CE7C32B99}"/>
              </a:ext>
            </a:extLst>
          </p:cNvPr>
          <p:cNvSpPr>
            <a:spLocks noGrp="1"/>
          </p:cNvSpPr>
          <p:nvPr>
            <p:ph sz="half" idx="2"/>
          </p:nvPr>
        </p:nvSpPr>
        <p:spPr>
          <a:xfrm>
            <a:off x="642843" y="2505075"/>
            <a:ext cx="5157787" cy="3684588"/>
          </a:xfrm>
        </p:spPr>
        <p:txBody>
          <a:bodyPr>
            <a:normAutofit fontScale="92500"/>
          </a:bodyPr>
          <a:lstStyle/>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r>
              <a:rPr lang="en-GB" sz="2600" dirty="0">
                <a:solidFill>
                  <a:sysClr val="window" lastClr="FFFFFF"/>
                </a:solidFill>
                <a:latin typeface="Calibri" panose="020F0502020204030204" pitchFamily="34" charset="0"/>
                <a:ea typeface="Calibri" panose="020F0502020204030204" pitchFamily="34" charset="0"/>
              </a:rPr>
              <a:t>Transdisciplinary research as opposed to interdisciplinary or multidisciplinary research is defined as where we can create a unity of intellectual frameworks beyond our specific disciplinary frameworks.</a:t>
            </a:r>
          </a:p>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r>
              <a:rPr lang="en-GB" sz="2600" dirty="0">
                <a:solidFill>
                  <a:sysClr val="window" lastClr="FFFFFF"/>
                </a:solidFill>
                <a:latin typeface="Calibri" panose="020F0502020204030204" pitchFamily="34" charset="0"/>
                <a:ea typeface="Calibri" panose="020F0502020204030204" pitchFamily="34" charset="0"/>
              </a:rPr>
              <a:t>The challenge of climate change and unequal health effects on people means we need to work together. </a:t>
            </a:r>
          </a:p>
          <a:p>
            <a:endParaRPr lang="en-GB" dirty="0"/>
          </a:p>
        </p:txBody>
      </p:sp>
      <p:sp>
        <p:nvSpPr>
          <p:cNvPr id="5" name="Text Placeholder 4">
            <a:extLst>
              <a:ext uri="{FF2B5EF4-FFF2-40B4-BE49-F238E27FC236}">
                <a16:creationId xmlns:a16="http://schemas.microsoft.com/office/drawing/2014/main" id="{4D51D6D7-E781-BC5F-B6CA-F1E95193BFB0}"/>
              </a:ext>
            </a:extLst>
          </p:cNvPr>
          <p:cNvSpPr>
            <a:spLocks noGrp="1"/>
          </p:cNvSpPr>
          <p:nvPr>
            <p:ph type="body" sz="quarter" idx="3"/>
          </p:nvPr>
        </p:nvSpPr>
        <p:spPr>
          <a:xfrm>
            <a:off x="6194427" y="1898701"/>
            <a:ext cx="5858785" cy="1549257"/>
          </a:xfrm>
        </p:spPr>
        <p:txBody>
          <a:bodyPr>
            <a:normAutofit fontScale="25000" lnSpcReduction="20000"/>
          </a:bodyPr>
          <a:lstStyle/>
          <a:p>
            <a:r>
              <a:rPr lang="en-GB" sz="9600" b="0" i="0" dirty="0">
                <a:solidFill>
                  <a:schemeClr val="bg1"/>
                </a:solidFill>
                <a:effectLst/>
              </a:rPr>
              <a:t>'One Health' is an integrated, unifying approach to balance and optimise the health of people, animals and the environment. It is particularly important to prevent, predict, detect, and respond to global health threats such as climate change.</a:t>
            </a:r>
            <a:endParaRPr lang="en-GB" sz="9600" b="0" dirty="0">
              <a:solidFill>
                <a:schemeClr val="bg1"/>
              </a:solidFill>
            </a:endParaRPr>
          </a:p>
          <a:p>
            <a:endParaRPr lang="en-GB" dirty="0"/>
          </a:p>
        </p:txBody>
      </p:sp>
      <p:pic>
        <p:nvPicPr>
          <p:cNvPr id="8" name="Picture 2" descr="One Health | BMZ">
            <a:extLst>
              <a:ext uri="{FF2B5EF4-FFF2-40B4-BE49-F238E27FC236}">
                <a16:creationId xmlns:a16="http://schemas.microsoft.com/office/drawing/2014/main" id="{6D518150-0EFD-42E3-4CA5-9843B7278D8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290785" y="3447958"/>
            <a:ext cx="5633586" cy="3161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422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Any half - awake…">
            <a:extLst>
              <a:ext uri="{FF2B5EF4-FFF2-40B4-BE49-F238E27FC236}">
                <a16:creationId xmlns:a16="http://schemas.microsoft.com/office/drawing/2014/main" id="{AEFECBBA-3E54-08F2-3877-DDFF5BFC0461}"/>
              </a:ext>
            </a:extLst>
          </p:cNvPr>
          <p:cNvSpPr txBox="1"/>
          <p:nvPr/>
        </p:nvSpPr>
        <p:spPr>
          <a:xfrm>
            <a:off x="317241" y="841753"/>
            <a:ext cx="5561045" cy="184665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p>
            <a:pPr algn="ctr" defTabSz="1828800" hangingPunct="1"/>
            <a:r>
              <a:rPr lang="en-GB" sz="4000" kern="1200" dirty="0">
                <a:solidFill>
                  <a:prstClr val="white"/>
                </a:solidFill>
                <a:latin typeface="Calibri" panose="020F0502020204030204"/>
                <a:ea typeface="+mn-ea"/>
                <a:cs typeface="+mn-cs"/>
              </a:rPr>
              <a:t>Climate change and health economics: opportunities for collaboration</a:t>
            </a:r>
          </a:p>
        </p:txBody>
      </p:sp>
      <p:sp>
        <p:nvSpPr>
          <p:cNvPr id="5" name="TextBox 4">
            <a:extLst>
              <a:ext uri="{FF2B5EF4-FFF2-40B4-BE49-F238E27FC236}">
                <a16:creationId xmlns:a16="http://schemas.microsoft.com/office/drawing/2014/main" id="{0A8903A2-C468-A32F-648F-E3E3BF7F9D76}"/>
              </a:ext>
            </a:extLst>
          </p:cNvPr>
          <p:cNvSpPr txBox="1"/>
          <p:nvPr/>
        </p:nvSpPr>
        <p:spPr>
          <a:xfrm>
            <a:off x="317241" y="3363155"/>
            <a:ext cx="8383828" cy="3693319"/>
          </a:xfrm>
          <a:prstGeom prst="rect">
            <a:avLst/>
          </a:prstGeom>
          <a:noFill/>
        </p:spPr>
        <p:txBody>
          <a:bodyPr wrap="square" rtlCol="0">
            <a:spAutoFit/>
          </a:bodyPr>
          <a:lstStyle/>
          <a:p>
            <a:pPr marL="285750" indent="-285750" algn="l">
              <a:buFont typeface="Arial" panose="020B0604020202020204" pitchFamily="34" charset="0"/>
              <a:buChar char="•"/>
            </a:pPr>
            <a:r>
              <a:rPr lang="en-GB" sz="1800" b="0" i="0" u="none" strike="noStrike" baseline="0" dirty="0">
                <a:solidFill>
                  <a:schemeClr val="bg1"/>
                </a:solidFill>
                <a:latin typeface="ArialMT"/>
              </a:rPr>
              <a:t>WHO Consultation &amp; EUSPR Climate Change Roundtable</a:t>
            </a:r>
          </a:p>
          <a:p>
            <a:pPr marL="742950" lvl="1" indent="-285750">
              <a:buFont typeface="Courier New" panose="02070309020205020404" pitchFamily="49" charset="0"/>
              <a:buChar char="o"/>
            </a:pPr>
            <a:r>
              <a:rPr lang="en-GB" b="0" i="0" u="none" strike="noStrike" baseline="0" dirty="0">
                <a:solidFill>
                  <a:schemeClr val="bg1"/>
                </a:solidFill>
                <a:latin typeface="ArialMT"/>
              </a:rPr>
              <a:t>We noticed very few health economists on such calls </a:t>
            </a:r>
            <a:r>
              <a:rPr lang="en-GB" dirty="0">
                <a:solidFill>
                  <a:schemeClr val="bg1"/>
                </a:solidFill>
                <a:latin typeface="ArialMT"/>
              </a:rPr>
              <a:t>and only few people from the UK attending and supplying evidence.</a:t>
            </a:r>
          </a:p>
          <a:p>
            <a:pPr marL="285750" indent="-285750" algn="l">
              <a:buFont typeface="Arial" panose="020B0604020202020204" pitchFamily="34" charset="0"/>
              <a:buChar char="•"/>
            </a:pPr>
            <a:endParaRPr lang="en-GB" sz="1800" b="0" i="0" u="none" strike="noStrike" baseline="0" dirty="0">
              <a:solidFill>
                <a:schemeClr val="bg1"/>
              </a:solidFill>
              <a:latin typeface="ArialMT"/>
            </a:endParaRPr>
          </a:p>
          <a:p>
            <a:pPr marL="285750" indent="-285750" algn="l">
              <a:buFont typeface="Arial" panose="020B0604020202020204" pitchFamily="34" charset="0"/>
              <a:buChar char="•"/>
            </a:pPr>
            <a:r>
              <a:rPr lang="en-GB" sz="1800" b="0" i="0" u="none" strike="noStrike" baseline="0" dirty="0">
                <a:solidFill>
                  <a:schemeClr val="bg1"/>
                </a:solidFill>
                <a:latin typeface="ArialMT"/>
              </a:rPr>
              <a:t>Partnership with CEUMA </a:t>
            </a:r>
            <a:r>
              <a:rPr lang="en-GB" sz="1800" b="0" i="0" u="none" strike="noStrike" baseline="0" dirty="0" err="1">
                <a:solidFill>
                  <a:schemeClr val="bg1"/>
                </a:solidFill>
                <a:latin typeface="ArialMT"/>
              </a:rPr>
              <a:t>Universidade</a:t>
            </a:r>
            <a:r>
              <a:rPr lang="en-GB" sz="1800" b="0" i="0" u="none" strike="noStrike" baseline="0" dirty="0">
                <a:solidFill>
                  <a:schemeClr val="bg1"/>
                </a:solidFill>
                <a:latin typeface="ArialMT"/>
              </a:rPr>
              <a:t> </a:t>
            </a:r>
            <a:r>
              <a:rPr lang="en-GB" sz="1800" b="0" i="0" u="none" strike="noStrike" baseline="0" dirty="0" err="1">
                <a:solidFill>
                  <a:schemeClr val="bg1"/>
                </a:solidFill>
                <a:latin typeface="ArialMT"/>
              </a:rPr>
              <a:t>Brasi</a:t>
            </a:r>
            <a:r>
              <a:rPr lang="en-GB" dirty="0" err="1">
                <a:solidFill>
                  <a:schemeClr val="bg1"/>
                </a:solidFill>
                <a:latin typeface="ArialMT"/>
              </a:rPr>
              <a:t>l</a:t>
            </a:r>
            <a:r>
              <a:rPr lang="en-GB" dirty="0">
                <a:solidFill>
                  <a:schemeClr val="bg1"/>
                </a:solidFill>
                <a:latin typeface="ArialMT"/>
              </a:rPr>
              <a:t>	</a:t>
            </a:r>
          </a:p>
          <a:p>
            <a:pPr marL="742950" lvl="1" indent="-285750">
              <a:buFont typeface="Courier New" panose="02070309020205020404" pitchFamily="49" charset="0"/>
              <a:buChar char="o"/>
            </a:pPr>
            <a:r>
              <a:rPr lang="en-GB" dirty="0">
                <a:solidFill>
                  <a:schemeClr val="bg1"/>
                </a:solidFill>
                <a:latin typeface="ArialMT"/>
              </a:rPr>
              <a:t> Understanding Global North and Global South views.</a:t>
            </a:r>
          </a:p>
          <a:p>
            <a:pPr marL="285750" indent="-285750" algn="l">
              <a:buFont typeface="Arial" panose="020B0604020202020204" pitchFamily="34" charset="0"/>
              <a:buChar char="•"/>
            </a:pPr>
            <a:endParaRPr lang="en-GB" sz="1800" b="0" i="0" u="none" strike="noStrike" baseline="0" dirty="0">
              <a:solidFill>
                <a:schemeClr val="bg1"/>
              </a:solidFill>
              <a:latin typeface="ArialMT"/>
            </a:endParaRPr>
          </a:p>
          <a:p>
            <a:pPr marL="285750" indent="-285750" algn="l">
              <a:buFont typeface="Arial" panose="020B0604020202020204" pitchFamily="34" charset="0"/>
              <a:buChar char="•"/>
            </a:pPr>
            <a:r>
              <a:rPr lang="en-GB" sz="1800" b="0" i="0" u="none" strike="noStrike" baseline="0" dirty="0">
                <a:solidFill>
                  <a:schemeClr val="bg1"/>
                </a:solidFill>
                <a:latin typeface="ArialMT"/>
              </a:rPr>
              <a:t>Policy recommendations including a health economic rationale and argument for sustainable policies and actions from Government</a:t>
            </a:r>
            <a:endParaRPr lang="en-GB" dirty="0">
              <a:solidFill>
                <a:schemeClr val="bg1"/>
              </a:solidFill>
              <a:latin typeface="ArialMT"/>
            </a:endParaRPr>
          </a:p>
          <a:p>
            <a:endParaRPr lang="en-GB" b="0" i="0" u="none" strike="noStrike" baseline="0" dirty="0">
              <a:solidFill>
                <a:schemeClr val="bg1"/>
              </a:solidFill>
              <a:latin typeface="ArialMT"/>
            </a:endParaRPr>
          </a:p>
          <a:p>
            <a:pPr marL="285750" indent="-285750" algn="l">
              <a:buFont typeface="Arial" panose="020B0604020202020204" pitchFamily="34" charset="0"/>
              <a:buChar char="•"/>
            </a:pPr>
            <a:r>
              <a:rPr lang="en-GB" sz="1800" b="0" i="0" u="none" strike="noStrike" baseline="0" dirty="0">
                <a:solidFill>
                  <a:schemeClr val="bg1"/>
                </a:solidFill>
                <a:latin typeface="ArialMT"/>
              </a:rPr>
              <a:t>Adding carbon emissions to health technology assessments</a:t>
            </a:r>
            <a:r>
              <a:rPr lang="en-GB" dirty="0">
                <a:solidFill>
                  <a:schemeClr val="bg1"/>
                </a:solidFill>
                <a:latin typeface="ArialMT"/>
              </a:rPr>
              <a:t>	</a:t>
            </a:r>
          </a:p>
          <a:p>
            <a:pPr marL="285750" indent="-285750" algn="l">
              <a:buFont typeface="Arial" panose="020B0604020202020204" pitchFamily="34" charset="0"/>
              <a:buChar char="•"/>
            </a:pPr>
            <a:endParaRPr lang="en-GB" dirty="0">
              <a:solidFill>
                <a:schemeClr val="bg1"/>
              </a:solidFill>
              <a:latin typeface="ArialMT"/>
            </a:endParaRPr>
          </a:p>
          <a:p>
            <a:pPr algn="l"/>
            <a:endParaRPr lang="en-GB" dirty="0">
              <a:latin typeface="ArialMT"/>
            </a:endParaRPr>
          </a:p>
        </p:txBody>
      </p:sp>
      <p:pic>
        <p:nvPicPr>
          <p:cNvPr id="12" name="Picture 11">
            <a:extLst>
              <a:ext uri="{FF2B5EF4-FFF2-40B4-BE49-F238E27FC236}">
                <a16:creationId xmlns:a16="http://schemas.microsoft.com/office/drawing/2014/main" id="{D8090325-ECC5-786E-459E-52FF37F498CC}"/>
              </a:ext>
            </a:extLst>
          </p:cNvPr>
          <p:cNvPicPr>
            <a:picLocks noChangeAspect="1"/>
          </p:cNvPicPr>
          <p:nvPr/>
        </p:nvPicPr>
        <p:blipFill>
          <a:blip r:embed="rId3">
            <a:extLst>
              <a:ext uri="{28A0092B-C50C-407E-A947-70E740481C1C}">
                <a14:useLocalDpi xmlns:a14="http://schemas.microsoft.com/office/drawing/2010/main" val="0"/>
              </a:ext>
            </a:extLst>
          </a:blip>
          <a:srcRect l="11017" r="11017"/>
          <a:stretch/>
        </p:blipFill>
        <p:spPr>
          <a:xfrm>
            <a:off x="8561373" y="3363155"/>
            <a:ext cx="3630627" cy="3494845"/>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1" name="Picture 10">
            <a:extLst>
              <a:ext uri="{FF2B5EF4-FFF2-40B4-BE49-F238E27FC236}">
                <a16:creationId xmlns:a16="http://schemas.microsoft.com/office/drawing/2014/main" id="{D1D4EDFA-FA83-7D07-0197-BD606E6E891A}"/>
              </a:ext>
            </a:extLst>
          </p:cNvPr>
          <p:cNvPicPr>
            <a:picLocks noChangeAspect="1"/>
          </p:cNvPicPr>
          <p:nvPr/>
        </p:nvPicPr>
        <p:blipFill>
          <a:blip r:embed="rId4"/>
          <a:stretch>
            <a:fillRect/>
          </a:stretch>
        </p:blipFill>
        <p:spPr>
          <a:xfrm>
            <a:off x="6192812" y="311105"/>
            <a:ext cx="5486004" cy="2907956"/>
          </a:xfrm>
          <a:prstGeom prst="rect">
            <a:avLst/>
          </a:prstGeom>
          <a:ln w="60325">
            <a:solidFill>
              <a:schemeClr val="bg1"/>
            </a:solidFill>
          </a:ln>
        </p:spPr>
      </p:pic>
    </p:spTree>
    <p:extLst>
      <p:ext uri="{BB962C8B-B14F-4D97-AF65-F5344CB8AC3E}">
        <p14:creationId xmlns:p14="http://schemas.microsoft.com/office/powerpoint/2010/main" val="261360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Any half - awake…">
            <a:extLst>
              <a:ext uri="{FF2B5EF4-FFF2-40B4-BE49-F238E27FC236}">
                <a16:creationId xmlns:a16="http://schemas.microsoft.com/office/drawing/2014/main" id="{FEE288A3-BE7C-979C-4D7E-2A04C45F577E}"/>
              </a:ext>
            </a:extLst>
          </p:cNvPr>
          <p:cNvSpPr txBox="1"/>
          <p:nvPr/>
        </p:nvSpPr>
        <p:spPr>
          <a:xfrm>
            <a:off x="102740" y="105090"/>
            <a:ext cx="12381088" cy="14157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p>
            <a:pPr lvl="0"/>
            <a:r>
              <a:rPr lang="en-GB" sz="4600" dirty="0">
                <a:solidFill>
                  <a:schemeClr val="bg1"/>
                </a:solidFill>
                <a:effectLst/>
                <a:latin typeface="Calibri" panose="020F0502020204030204" pitchFamily="34" charset="0"/>
                <a:ea typeface="Times New Roman" panose="02020603050405020304" pitchFamily="18" charset="0"/>
              </a:rPr>
              <a:t>How is health economics changing as a discipline to take account of climate change?</a:t>
            </a:r>
            <a:endParaRPr lang="en-GB" sz="4600" dirty="0">
              <a:solidFill>
                <a:schemeClr val="bg1"/>
              </a:solidFill>
              <a:effectLst/>
              <a:latin typeface="Calibri" panose="020F0502020204030204" pitchFamily="34" charset="0"/>
              <a:ea typeface="Calibri" panose="020F0502020204030204" pitchFamily="34" charset="0"/>
            </a:endParaRPr>
          </a:p>
        </p:txBody>
      </p:sp>
      <p:pic>
        <p:nvPicPr>
          <p:cNvPr id="5" name="Picture 4">
            <a:extLst>
              <a:ext uri="{FF2B5EF4-FFF2-40B4-BE49-F238E27FC236}">
                <a16:creationId xmlns:a16="http://schemas.microsoft.com/office/drawing/2014/main" id="{E23CB7DC-DB44-0A06-A56F-75234510D2BB}"/>
              </a:ext>
            </a:extLst>
          </p:cNvPr>
          <p:cNvPicPr>
            <a:picLocks noChangeAspect="1"/>
          </p:cNvPicPr>
          <p:nvPr/>
        </p:nvPicPr>
        <p:blipFill>
          <a:blip r:embed="rId3"/>
          <a:stretch>
            <a:fillRect/>
          </a:stretch>
        </p:blipFill>
        <p:spPr>
          <a:xfrm>
            <a:off x="6054904" y="1533104"/>
            <a:ext cx="6041562" cy="3286158"/>
          </a:xfrm>
          <a:prstGeom prst="rect">
            <a:avLst/>
          </a:prstGeom>
        </p:spPr>
      </p:pic>
      <p:sp>
        <p:nvSpPr>
          <p:cNvPr id="9" name="TextBox 8">
            <a:extLst>
              <a:ext uri="{FF2B5EF4-FFF2-40B4-BE49-F238E27FC236}">
                <a16:creationId xmlns:a16="http://schemas.microsoft.com/office/drawing/2014/main" id="{CC48D89C-B8DD-0AF5-083D-5D90CA6BB139}"/>
              </a:ext>
            </a:extLst>
          </p:cNvPr>
          <p:cNvSpPr txBox="1"/>
          <p:nvPr/>
        </p:nvSpPr>
        <p:spPr>
          <a:xfrm>
            <a:off x="6001821" y="4819262"/>
            <a:ext cx="6041562" cy="646331"/>
          </a:xfrm>
          <a:prstGeom prst="rect">
            <a:avLst/>
          </a:prstGeom>
          <a:noFill/>
        </p:spPr>
        <p:txBody>
          <a:bodyPr wrap="square">
            <a:spAutoFit/>
          </a:bodyPr>
          <a:lstStyle/>
          <a:p>
            <a:r>
              <a:rPr lang="en-GB" dirty="0">
                <a:solidFill>
                  <a:schemeClr val="bg1"/>
                </a:solidFill>
              </a:rPr>
              <a:t>Interconnections between behaviours, policies and health across the life-course and generations (Borghi &amp; Kuhn, 2024)</a:t>
            </a:r>
          </a:p>
        </p:txBody>
      </p:sp>
      <p:sp>
        <p:nvSpPr>
          <p:cNvPr id="11" name="TextBox 10">
            <a:extLst>
              <a:ext uri="{FF2B5EF4-FFF2-40B4-BE49-F238E27FC236}">
                <a16:creationId xmlns:a16="http://schemas.microsoft.com/office/drawing/2014/main" id="{393F9C6E-D7CA-FC1C-E8D0-D05945E7E8E3}"/>
              </a:ext>
            </a:extLst>
          </p:cNvPr>
          <p:cNvSpPr txBox="1"/>
          <p:nvPr/>
        </p:nvSpPr>
        <p:spPr>
          <a:xfrm>
            <a:off x="0" y="5676072"/>
            <a:ext cx="12192000" cy="1107996"/>
          </a:xfrm>
          <a:prstGeom prst="rect">
            <a:avLst/>
          </a:prstGeom>
          <a:noFill/>
        </p:spPr>
        <p:txBody>
          <a:bodyPr wrap="square">
            <a:spAutoFit/>
          </a:bodyPr>
          <a:lstStyle/>
          <a:p>
            <a:r>
              <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Borghi, J. (2023, July 8-12). </a:t>
            </a:r>
            <a:r>
              <a:rPr lang="en-GB"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Is climate change relevant to health financing? [Conference presentation]. </a:t>
            </a:r>
            <a:r>
              <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15th IHEA World Congress on Health Economics, Cape Town, South Africa. https://healtheconomics.org/amo-event/2023-congress/ Copyright © 2023 Borghi</a:t>
            </a:r>
          </a:p>
          <a:p>
            <a:endParaRPr lang="en-GB" sz="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GB" sz="1600" dirty="0">
                <a:solidFill>
                  <a:schemeClr val="bg1"/>
                </a:solidFill>
              </a:rPr>
              <a:t>Borghi, J., &amp; Kuhn, M. (2024). A health economics perspective on behavioural responses to climate change across geographic, socio-economic and demographic strata. </a:t>
            </a:r>
            <a:r>
              <a:rPr lang="en-GB" sz="1600" i="1" dirty="0">
                <a:solidFill>
                  <a:schemeClr val="bg1"/>
                </a:solidFill>
              </a:rPr>
              <a:t>Environmental Research Letters</a:t>
            </a:r>
            <a:r>
              <a:rPr lang="en-GB" sz="1600" dirty="0">
                <a:solidFill>
                  <a:schemeClr val="bg1"/>
                </a:solidFill>
              </a:rPr>
              <a:t>, </a:t>
            </a:r>
            <a:r>
              <a:rPr lang="en-GB" sz="1600" i="1" dirty="0">
                <a:solidFill>
                  <a:schemeClr val="bg1"/>
                </a:solidFill>
              </a:rPr>
              <a:t>19</a:t>
            </a:r>
            <a:r>
              <a:rPr lang="en-GB" sz="1600" dirty="0">
                <a:solidFill>
                  <a:schemeClr val="bg1"/>
                </a:solidFill>
              </a:rPr>
              <a:t>(8), 081001.</a:t>
            </a:r>
          </a:p>
        </p:txBody>
      </p:sp>
      <p:pic>
        <p:nvPicPr>
          <p:cNvPr id="12" name="Picture 11">
            <a:extLst>
              <a:ext uri="{FF2B5EF4-FFF2-40B4-BE49-F238E27FC236}">
                <a16:creationId xmlns:a16="http://schemas.microsoft.com/office/drawing/2014/main" id="{07AEFC70-3BFE-881B-0A98-8820E7DDFE3E}"/>
              </a:ext>
            </a:extLst>
          </p:cNvPr>
          <p:cNvPicPr>
            <a:picLocks noChangeAspect="1"/>
          </p:cNvPicPr>
          <p:nvPr/>
        </p:nvPicPr>
        <p:blipFill>
          <a:blip r:embed="rId4"/>
          <a:stretch>
            <a:fillRect/>
          </a:stretch>
        </p:blipFill>
        <p:spPr>
          <a:xfrm>
            <a:off x="102740" y="1552119"/>
            <a:ext cx="5824458" cy="3267143"/>
          </a:xfrm>
          <a:prstGeom prst="rect">
            <a:avLst/>
          </a:prstGeom>
        </p:spPr>
      </p:pic>
      <p:sp>
        <p:nvSpPr>
          <p:cNvPr id="14" name="TextBox 13">
            <a:extLst>
              <a:ext uri="{FF2B5EF4-FFF2-40B4-BE49-F238E27FC236}">
                <a16:creationId xmlns:a16="http://schemas.microsoft.com/office/drawing/2014/main" id="{24BE56A1-F054-4B2B-B9EC-F49D6279F87A}"/>
              </a:ext>
            </a:extLst>
          </p:cNvPr>
          <p:cNvSpPr txBox="1"/>
          <p:nvPr/>
        </p:nvSpPr>
        <p:spPr>
          <a:xfrm>
            <a:off x="0" y="4819262"/>
            <a:ext cx="6001821" cy="646331"/>
          </a:xfrm>
          <a:prstGeom prst="rect">
            <a:avLst/>
          </a:prstGeom>
          <a:noFill/>
        </p:spPr>
        <p:txBody>
          <a:bodyPr wrap="square">
            <a:spAutoFit/>
          </a:bodyPr>
          <a:lstStyle/>
          <a:p>
            <a:pPr>
              <a:spcBef>
                <a:spcPts val="600"/>
              </a:spcBef>
              <a:spcAft>
                <a:spcPts val="1200"/>
              </a:spcAft>
            </a:pPr>
            <a:r>
              <a:rPr lang="en-GB" dirty="0">
                <a:solidFill>
                  <a:schemeClr val="bg1"/>
                </a:solidFill>
              </a:rPr>
              <a:t>Interconnections between climate change and health financing (Borghi, 2023)</a:t>
            </a:r>
          </a:p>
        </p:txBody>
      </p:sp>
    </p:spTree>
    <p:extLst>
      <p:ext uri="{BB962C8B-B14F-4D97-AF65-F5344CB8AC3E}">
        <p14:creationId xmlns:p14="http://schemas.microsoft.com/office/powerpoint/2010/main" val="170467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diagram of a triangle&#10;&#10;Description automatically generated">
            <a:extLst>
              <a:ext uri="{FF2B5EF4-FFF2-40B4-BE49-F238E27FC236}">
                <a16:creationId xmlns:a16="http://schemas.microsoft.com/office/drawing/2014/main" id="{370B2036-7E59-3133-A0BC-EC2699055D12}"/>
              </a:ext>
            </a:extLst>
          </p:cNvPr>
          <p:cNvPicPr>
            <a:picLocks noChangeAspect="1"/>
          </p:cNvPicPr>
          <p:nvPr/>
        </p:nvPicPr>
        <p:blipFill>
          <a:blip r:embed="rId3"/>
          <a:srcRect b="1765"/>
          <a:stretch/>
        </p:blipFill>
        <p:spPr>
          <a:xfrm>
            <a:off x="20" y="1282"/>
            <a:ext cx="12191980" cy="6856718"/>
          </a:xfrm>
          <a:prstGeom prst="rect">
            <a:avLst/>
          </a:prstGeom>
        </p:spPr>
      </p:pic>
    </p:spTree>
    <p:extLst>
      <p:ext uri="{BB962C8B-B14F-4D97-AF65-F5344CB8AC3E}">
        <p14:creationId xmlns:p14="http://schemas.microsoft.com/office/powerpoint/2010/main" val="2383295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9FDEC08380ED4FACFAF792DB587AF3" ma:contentTypeVersion="4" ma:contentTypeDescription="Create a new document." ma:contentTypeScope="" ma:versionID="3bb72690dcc70fa973cb47536113f486">
  <xsd:schema xmlns:xsd="http://www.w3.org/2001/XMLSchema" xmlns:xs="http://www.w3.org/2001/XMLSchema" xmlns:p="http://schemas.microsoft.com/office/2006/metadata/properties" xmlns:ns2="16ae6c85-e1fe-4293-889d-95fa24768356" targetNamespace="http://schemas.microsoft.com/office/2006/metadata/properties" ma:root="true" ma:fieldsID="2ebccc8a664b11f872b487027182827f" ns2:_="">
    <xsd:import namespace="16ae6c85-e1fe-4293-889d-95fa2476835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ae6c85-e1fe-4293-889d-95fa247683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DE7533-27E0-4B4B-A58E-D329C1685573}">
  <ds:schemaRefs>
    <ds:schemaRef ds:uri="http://schemas.microsoft.com/sharepoint/v3/contenttype/forms"/>
  </ds:schemaRefs>
</ds:datastoreItem>
</file>

<file path=customXml/itemProps2.xml><?xml version="1.0" encoding="utf-8"?>
<ds:datastoreItem xmlns:ds="http://schemas.openxmlformats.org/officeDocument/2006/customXml" ds:itemID="{5FD24A9A-5EE2-4039-A8F2-5A7801E1521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364721F-F123-490B-BD82-660930BADA34}">
  <ds:schemaRefs>
    <ds:schemaRef ds:uri="16ae6c85-e1fe-4293-889d-95fa247683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459</TotalTime>
  <Words>570</Words>
  <Application>Microsoft Office PowerPoint</Application>
  <PresentationFormat>Widescreen</PresentationFormat>
  <Paragraphs>35</Paragraphs>
  <Slides>5</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Aktiv Grotesk</vt:lpstr>
      <vt:lpstr>Courier New</vt:lpstr>
      <vt:lpstr>Arial</vt:lpstr>
      <vt:lpstr>Calibri Light</vt:lpstr>
      <vt:lpstr>Times New Roman</vt:lpstr>
      <vt:lpstr>Calibri</vt:lpstr>
      <vt:lpstr>ArialMT</vt:lpstr>
      <vt:lpstr>Aileron Light</vt:lpstr>
      <vt:lpstr>Office Theme</vt:lpstr>
      <vt:lpstr>PowerPoint Presentation</vt:lpstr>
      <vt:lpstr>An example of transdisciplinarity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Rhiannon Tudor Edwards (Staff)</dc:creator>
  <cp:lastModifiedBy>Sofie Roberts (Staff)</cp:lastModifiedBy>
  <cp:revision>16</cp:revision>
  <dcterms:created xsi:type="dcterms:W3CDTF">2023-02-23T11:55:07Z</dcterms:created>
  <dcterms:modified xsi:type="dcterms:W3CDTF">2024-12-19T09:52:33Z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0x010100259FDEC08380ED4FACFAF792DB587AF3</vt:lpwstr>
  </property>
</Properties>
</file>